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7"/>
  </p:notesMasterIdLst>
  <p:sldIdLst>
    <p:sldId id="256" r:id="rId2"/>
    <p:sldId id="261" r:id="rId3"/>
    <p:sldId id="260" r:id="rId4"/>
    <p:sldId id="264" r:id="rId5"/>
    <p:sldId id="262" r:id="rId6"/>
    <p:sldId id="265" r:id="rId7"/>
    <p:sldId id="267" r:id="rId8"/>
    <p:sldId id="266" r:id="rId9"/>
    <p:sldId id="268" r:id="rId10"/>
    <p:sldId id="269" r:id="rId11"/>
    <p:sldId id="270" r:id="rId12"/>
    <p:sldId id="271" r:id="rId13"/>
    <p:sldId id="272" r:id="rId14"/>
    <p:sldId id="273" r:id="rId15"/>
    <p:sldId id="274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334"/>
    <p:restoredTop sz="78591"/>
  </p:normalViewPr>
  <p:slideViewPr>
    <p:cSldViewPr snapToGrid="0" snapToObjects="1">
      <p:cViewPr>
        <p:scale>
          <a:sx n="66" d="100"/>
          <a:sy n="66" d="100"/>
        </p:scale>
        <p:origin x="2528" y="912"/>
      </p:cViewPr>
      <p:guideLst/>
    </p:cSldViewPr>
  </p:slideViewPr>
  <p:notesTextViewPr>
    <p:cViewPr>
      <p:scale>
        <a:sx n="200" d="100"/>
        <a:sy n="2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AE1B77-E955-B943-8FAE-220067F18DBC}" type="datetimeFigureOut">
              <a:rPr kumimoji="1" lang="zh-CN" altLang="en-US" smtClean="0"/>
              <a:t>2021/4/19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BC2F50-D974-EB49-920E-4EDF871C498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842468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BC2F50-D974-EB49-920E-4EDF871C498A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196016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BC2F50-D974-EB49-920E-4EDF871C498A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53900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BC2F50-D974-EB49-920E-4EDF871C498A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83308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BC2F50-D974-EB49-920E-4EDF871C498A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412979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BC2F50-D974-EB49-920E-4EDF871C498A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111756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BC2F50-D974-EB49-920E-4EDF871C498A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786612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BC2F50-D974-EB49-920E-4EDF871C498A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33912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BC2F50-D974-EB49-920E-4EDF871C498A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342052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BC2F50-D974-EB49-920E-4EDF871C498A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961350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BC2F50-D974-EB49-920E-4EDF871C498A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074836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BC2F50-D974-EB49-920E-4EDF871C498A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840267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BC2F50-D974-EB49-920E-4EDF871C498A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474301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BC2F50-D974-EB49-920E-4EDF871C498A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788861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BC2F50-D974-EB49-920E-4EDF871C498A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059583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4/19/21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4/19/21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47331" y="1320839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4/19/21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0034856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4/19/21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1579" y="1367334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4/19/21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4/19/21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47331" y="1302551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4/19/21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47330" y="1302551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4/19/21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47331" y="1305341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4/19/21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4/19/21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dirty="0"/>
              <a:pPr/>
              <a:t>4/19/21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4/19/21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pixabay.com/zh/vectors/%E5%8A%A0%E5%8F%B7-%E5%8F%A6%E5%A4%96-%E8%AE%A1%E7%AE%97%E5%99%A8-%E8%AE%A1%E6%95%B0-1727487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6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531EE6-168B-244D-AA97-407F751B9F5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kumimoji="1" lang="zh-CN" altLang="en-US" sz="6000" dirty="0"/>
              <a:t>图片视频超分辨率实现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8A06B14-2208-934F-896B-E8FCCBAF9C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77464" y="3670090"/>
            <a:ext cx="8637072" cy="977621"/>
          </a:xfrm>
        </p:spPr>
        <p:txBody>
          <a:bodyPr>
            <a:normAutofit fontScale="62500" lnSpcReduction="20000"/>
          </a:bodyPr>
          <a:lstStyle/>
          <a:p>
            <a:pPr algn="ctr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250039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257699-C506-7641-82F8-085A397F57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6081" y="463557"/>
            <a:ext cx="9603275" cy="1049235"/>
          </a:xfrm>
        </p:spPr>
        <p:txBody>
          <a:bodyPr/>
          <a:lstStyle/>
          <a:p>
            <a:r>
              <a:rPr kumimoji="1" lang="zh-CN" altLang="en-US" dirty="0"/>
              <a:t>技术路线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F545404-55BD-024E-84FE-6C44F94DA50A}"/>
              </a:ext>
            </a:extLst>
          </p:cNvPr>
          <p:cNvSpPr txBox="1"/>
          <p:nvPr/>
        </p:nvSpPr>
        <p:spPr>
          <a:xfrm>
            <a:off x="599212" y="1595766"/>
            <a:ext cx="4750581" cy="2554545"/>
          </a:xfrm>
          <a:prstGeom prst="rect">
            <a:avLst/>
          </a:prstGeom>
          <a:noFill/>
          <a:effectLst>
            <a:outerShdw dist="50800" dir="15840000" sx="177000" sy="177000" algn="ctr" rotWithShape="0">
              <a:srgbClr val="000000">
                <a:alpha val="31000"/>
              </a:srgbClr>
            </a:outerShdw>
            <a:reflection stA="58688" endPos="0" dir="5400000" sy="-100000" algn="bl" rotWithShape="0"/>
            <a:softEdge rad="0"/>
          </a:effectLst>
          <a:scene3d>
            <a:camera prst="orthographicFront"/>
            <a:lightRig rig="threePt" dir="t"/>
          </a:scene3d>
          <a:sp3d>
            <a:bevelT w="120650" prst="convex"/>
          </a:sp3d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8000" b="1" dirty="0">
                <a:latin typeface="Times" pitchFamily="2" charset="0"/>
                <a:ea typeface="SimSun" panose="02010600030101010101" pitchFamily="2" charset="-122"/>
              </a:rPr>
              <a:t>SRGAN</a:t>
            </a:r>
            <a:r>
              <a:rPr kumimoji="1" lang="zh-CN" altLang="en-US" sz="8000" b="1" dirty="0">
                <a:latin typeface="SimSun" panose="02010600030101010101" pitchFamily="2" charset="-122"/>
                <a:ea typeface="SimSun" panose="02010600030101010101" pitchFamily="2" charset="-122"/>
              </a:rPr>
              <a:t>算法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A525002-2C40-DE4B-9803-4FE74168A84B}"/>
              </a:ext>
            </a:extLst>
          </p:cNvPr>
          <p:cNvSpPr txBox="1"/>
          <p:nvPr/>
        </p:nvSpPr>
        <p:spPr>
          <a:xfrm>
            <a:off x="6096000" y="3429000"/>
            <a:ext cx="6886413" cy="2554545"/>
          </a:xfrm>
          <a:prstGeom prst="rect">
            <a:avLst/>
          </a:prstGeom>
          <a:noFill/>
          <a:effectLst>
            <a:outerShdw dist="50800" dir="15840000" sx="177000" sy="177000" algn="ctr" rotWithShape="0">
              <a:srgbClr val="000000">
                <a:alpha val="31000"/>
              </a:srgbClr>
            </a:outerShdw>
            <a:reflection stA="58688" endPos="0" dir="5400000" sy="-100000" algn="bl" rotWithShape="0"/>
            <a:softEdge rad="0"/>
          </a:effectLst>
          <a:scene3d>
            <a:camera prst="orthographicFront"/>
            <a:lightRig rig="threePt" dir="t"/>
          </a:scene3d>
          <a:sp3d>
            <a:bevelT w="120650" prst="convex"/>
          </a:sp3d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8000" b="1" dirty="0" err="1">
                <a:latin typeface="Times" pitchFamily="2" charset="0"/>
              </a:rPr>
              <a:t>TecoGAN</a:t>
            </a:r>
            <a:endParaRPr kumimoji="1" lang="en-US" altLang="zh-CN" sz="8000" b="1" dirty="0">
              <a:latin typeface="Times" pitchFamily="2" charset="0"/>
            </a:endParaRPr>
          </a:p>
          <a:p>
            <a:pPr algn="ctr"/>
            <a:r>
              <a:rPr kumimoji="1" lang="zh-CN" altLang="en-US" sz="8000" b="1" dirty="0">
                <a:latin typeface="SimSun" panose="02010600030101010101" pitchFamily="2" charset="-122"/>
                <a:ea typeface="SimSun" panose="02010600030101010101" pitchFamily="2" charset="-122"/>
              </a:rPr>
              <a:t>算法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AF0CB9D-5624-FD4C-8FB1-7B6FDC72B7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4884967" y="2749030"/>
            <a:ext cx="1957242" cy="1957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7198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AF6B75-2E59-6C4E-9627-8C04E9632B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6764" y="547047"/>
            <a:ext cx="9603275" cy="1049235"/>
          </a:xfrm>
        </p:spPr>
        <p:txBody>
          <a:bodyPr/>
          <a:lstStyle/>
          <a:p>
            <a:r>
              <a:rPr kumimoji="1" lang="en-US" altLang="zh-CN" dirty="0"/>
              <a:t>SRGAN</a:t>
            </a:r>
            <a:r>
              <a:rPr kumimoji="1" lang="zh-CN" altLang="en-US" dirty="0"/>
              <a:t>算法</a:t>
            </a:r>
          </a:p>
        </p:txBody>
      </p:sp>
      <p:pic>
        <p:nvPicPr>
          <p:cNvPr id="7171" name="Picture 3" descr="page5image57197168">
            <a:extLst>
              <a:ext uri="{FF2B5EF4-FFF2-40B4-BE49-F238E27FC236}">
                <a16:creationId xmlns:a16="http://schemas.microsoft.com/office/drawing/2014/main" id="{E69B3AB1-6CFA-464F-B921-C95A86D519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5716" y="3603222"/>
            <a:ext cx="8033114" cy="2265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page5image57196544">
            <a:extLst>
              <a:ext uri="{FF2B5EF4-FFF2-40B4-BE49-F238E27FC236}">
                <a16:creationId xmlns:a16="http://schemas.microsoft.com/office/drawing/2014/main" id="{3045C613-FB1D-9D45-A41C-E90F13A670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3169" y="1676400"/>
            <a:ext cx="8005661" cy="1676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19150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CC40BC-3CD5-4147-B4BC-B123CA6507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3454" y="531387"/>
            <a:ext cx="9603275" cy="1049235"/>
          </a:xfrm>
        </p:spPr>
        <p:txBody>
          <a:bodyPr/>
          <a:lstStyle/>
          <a:p>
            <a:r>
              <a:rPr kumimoji="1" lang="en-US" altLang="zh-CN" dirty="0" err="1"/>
              <a:t>TecoGan</a:t>
            </a:r>
            <a:r>
              <a:rPr kumimoji="1" lang="zh-CN" altLang="en-US" dirty="0"/>
              <a:t>算法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FF324D0-8D63-034C-B198-9E3E6F8AC8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3305" y="1451121"/>
            <a:ext cx="8705389" cy="4498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1041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AFFBD614-D75E-4D46-ADDF-4AEAD8A097D6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/>
          <a:lstStyle/>
          <a:p>
            <a:r>
              <a:rPr kumimoji="1" lang="zh-CN" altLang="en-US" dirty="0"/>
              <a:t>当前算法的一些缺点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E20ECFE-691B-954D-AB10-5ECA49280D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r>
              <a:rPr kumimoji="1" lang="zh-CN" altLang="en-US" dirty="0"/>
              <a:t>修复效果可能会与原有的有偏差</a:t>
            </a:r>
            <a:endParaRPr kumimoji="1" lang="en-US" altLang="zh-CN" dirty="0"/>
          </a:p>
          <a:p>
            <a:r>
              <a:rPr kumimoji="1" lang="zh-CN" altLang="en-US" dirty="0"/>
              <a:t>有的图片会有明显的涂抹感</a:t>
            </a:r>
            <a:endParaRPr kumimoji="1" lang="en-US" altLang="zh-CN" dirty="0"/>
          </a:p>
          <a:p>
            <a:endParaRPr kumimoji="1" lang="zh-CN" altLang="en-US" dirty="0"/>
          </a:p>
        </p:txBody>
      </p:sp>
      <p:pic>
        <p:nvPicPr>
          <p:cNvPr id="4" name="Picture 3" descr="page7image31352784">
            <a:extLst>
              <a:ext uri="{FF2B5EF4-FFF2-40B4-BE49-F238E27FC236}">
                <a16:creationId xmlns:a16="http://schemas.microsoft.com/office/drawing/2014/main" id="{2A7B8C18-148D-2148-9176-E9C37EEF34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162" b="30873"/>
          <a:stretch/>
        </p:blipFill>
        <p:spPr bwMode="auto">
          <a:xfrm>
            <a:off x="879013" y="698915"/>
            <a:ext cx="5998384" cy="2430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7" name="Picture 5" descr="page2image19126992">
            <a:extLst>
              <a:ext uri="{FF2B5EF4-FFF2-40B4-BE49-F238E27FC236}">
                <a16:creationId xmlns:a16="http://schemas.microsoft.com/office/drawing/2014/main" id="{86199DD9-E8A4-584E-B2B5-BB39D13309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013" y="3629026"/>
            <a:ext cx="1422400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page2image19121792">
            <a:extLst>
              <a:ext uri="{FF2B5EF4-FFF2-40B4-BE49-F238E27FC236}">
                <a16:creationId xmlns:a16="http://schemas.microsoft.com/office/drawing/2014/main" id="{FDAB0F0A-A4CB-0343-B1F4-4630FFFAE9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805" y="3629026"/>
            <a:ext cx="1422400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9" name="Picture 7" descr="page2image19127200">
            <a:extLst>
              <a:ext uri="{FF2B5EF4-FFF2-40B4-BE49-F238E27FC236}">
                <a16:creationId xmlns:a16="http://schemas.microsoft.com/office/drawing/2014/main" id="{1E8F47B8-2A1E-B847-ACBC-B80FE37537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3814" y="3629026"/>
            <a:ext cx="1422400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 descr="page2image19128032">
            <a:extLst>
              <a:ext uri="{FF2B5EF4-FFF2-40B4-BE49-F238E27FC236}">
                <a16:creationId xmlns:a16="http://schemas.microsoft.com/office/drawing/2014/main" id="{6D8AEAB5-17A3-5946-B443-005FC2E70B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0807" y="3629026"/>
            <a:ext cx="1422400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89143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EFF53D-21FB-D046-A137-ACDFC9828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基础目标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5A9C77-B0AE-9848-909E-8612EEB7D4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3504" y="1464058"/>
            <a:ext cx="6012470" cy="2181625"/>
          </a:xfrm>
        </p:spPr>
        <p:txBody>
          <a:bodyPr/>
          <a:lstStyle/>
          <a:p>
            <a:r>
              <a:rPr kumimoji="1" lang="zh-CN" altLang="en-US" dirty="0"/>
              <a:t>原始算法的实现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kumimoji="1" lang="zh-CN" altLang="zh-CN" dirty="0"/>
              <a:t>目前至</a:t>
            </a:r>
            <a:r>
              <a:rPr kumimoji="1" lang="en-US" altLang="zh-CN" dirty="0"/>
              <a:t>5</a:t>
            </a:r>
            <a:r>
              <a:rPr kumimoji="1" lang="zh-CN" altLang="zh-CN" dirty="0"/>
              <a:t>月上旬）</a:t>
            </a:r>
            <a:endParaRPr kumimoji="1" lang="en-US" altLang="zh-CN" dirty="0"/>
          </a:p>
          <a:p>
            <a:r>
              <a:rPr kumimoji="1" lang="zh-CN" altLang="en-US" dirty="0"/>
              <a:t>在原有的基础上结合锐化算法改进</a:t>
            </a:r>
            <a:r>
              <a:rPr kumimoji="1" lang="en-US" altLang="zh-CN" dirty="0"/>
              <a:t>SRGAN</a:t>
            </a:r>
            <a:r>
              <a:rPr kumimoji="1" lang="zh-CN" altLang="en-US" dirty="0"/>
              <a:t>算法，改善单张图片超分辨率结果</a:t>
            </a:r>
            <a:r>
              <a:rPr kumimoji="1" lang="zh-CN" altLang="zh-CN" dirty="0"/>
              <a:t>（</a:t>
            </a:r>
            <a:r>
              <a:rPr kumimoji="1" lang="en-US" altLang="zh-CN" dirty="0"/>
              <a:t>5</a:t>
            </a:r>
            <a:r>
              <a:rPr kumimoji="1" lang="zh-CN" altLang="zh-CN" dirty="0"/>
              <a:t>月中下旬）</a:t>
            </a:r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BD779994-B1FE-A245-9901-DC91431B7F9A}"/>
              </a:ext>
            </a:extLst>
          </p:cNvPr>
          <p:cNvSpPr txBox="1">
            <a:spLocks/>
          </p:cNvSpPr>
          <p:nvPr/>
        </p:nvSpPr>
        <p:spPr>
          <a:xfrm>
            <a:off x="4963504" y="3645683"/>
            <a:ext cx="6012470" cy="7661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/>
              <a:t>视频超分辨率结合定位实现定域</a:t>
            </a:r>
            <a:r>
              <a:rPr kumimoji="1" lang="zh-CN" altLang="en-US"/>
              <a:t>优化</a:t>
            </a:r>
            <a:r>
              <a:rPr lang="zh-CN" altLang="zh-CN" sz="180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kumimoji="1" lang="en-US" altLang="zh-CN" dirty="0"/>
              <a:t>6</a:t>
            </a:r>
            <a:r>
              <a:rPr kumimoji="1" lang="zh-CN" altLang="zh-CN"/>
              <a:t>月初）</a:t>
            </a:r>
            <a:endParaRPr kumimoji="1" lang="en-US" altLang="zh-CN" dirty="0"/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50C32EE7-FE0F-4D4D-9C30-01229A6F0358}"/>
              </a:ext>
            </a:extLst>
          </p:cNvPr>
          <p:cNvSpPr txBox="1">
            <a:spLocks/>
          </p:cNvSpPr>
          <p:nvPr/>
        </p:nvSpPr>
        <p:spPr>
          <a:xfrm>
            <a:off x="1444670" y="3416867"/>
            <a:ext cx="3273099" cy="42819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CN" altLang="en-US" dirty="0"/>
              <a:t>进阶目标</a:t>
            </a:r>
          </a:p>
        </p:txBody>
      </p:sp>
    </p:spTree>
    <p:extLst>
      <p:ext uri="{BB962C8B-B14F-4D97-AF65-F5344CB8AC3E}">
        <p14:creationId xmlns:p14="http://schemas.microsoft.com/office/powerpoint/2010/main" val="30959785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文本框 111">
            <a:extLst>
              <a:ext uri="{FF2B5EF4-FFF2-40B4-BE49-F238E27FC236}">
                <a16:creationId xmlns:a16="http://schemas.microsoft.com/office/drawing/2014/main" id="{4B20B041-94B6-F24F-A83A-754367FEB1B1}"/>
              </a:ext>
            </a:extLst>
          </p:cNvPr>
          <p:cNvSpPr txBox="1"/>
          <p:nvPr/>
        </p:nvSpPr>
        <p:spPr>
          <a:xfrm>
            <a:off x="3882189" y="1342362"/>
            <a:ext cx="4427622" cy="2215991"/>
          </a:xfrm>
          <a:prstGeom prst="rect">
            <a:avLst/>
          </a:prstGeom>
          <a:noFill/>
          <a:effectLst>
            <a:reflection stA="87000" endPos="65000" dist="50800" dir="5400000" sy="-100000" algn="bl" rotWithShape="0"/>
            <a:softEdge rad="1270000"/>
          </a:effectLst>
        </p:spPr>
        <p:txBody>
          <a:bodyPr wrap="square" rtlCol="0">
            <a:spAutoFit/>
          </a:bodyPr>
          <a:lstStyle/>
          <a:p>
            <a:r>
              <a:rPr kumimoji="1" lang="en-US" altLang="zh-CN" sz="13800" dirty="0">
                <a:latin typeface="Times" pitchFamily="2" charset="0"/>
              </a:rPr>
              <a:t>Q&amp;A</a:t>
            </a:r>
            <a:endParaRPr kumimoji="1" lang="zh-CN" altLang="en-US" sz="13800" dirty="0"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25586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945FF3-A0B2-BD49-B01A-312E7A0D3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选题背景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0E0AB36-EEEF-8C43-9B8F-52B7000E27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CN" altLang="en-US" b="0" i="0" dirty="0">
                <a:solidFill>
                  <a:srgbClr val="414141"/>
                </a:solidFill>
                <a:effectLst/>
                <a:latin typeface="-apple-system"/>
              </a:rPr>
              <a:t>自然图像超分辨率是图像和视频处理领域的一大经典难题。对于单一图像超分辨率（</a:t>
            </a:r>
            <a:r>
              <a:rPr lang="en-US" altLang="zh-CN" b="0" i="0" dirty="0">
                <a:solidFill>
                  <a:srgbClr val="414141"/>
                </a:solidFill>
                <a:effectLst/>
                <a:latin typeface="-apple-system"/>
              </a:rPr>
              <a:t>SISR</a:t>
            </a:r>
            <a:r>
              <a:rPr lang="zh-CN" altLang="en-US" b="0" i="0" dirty="0">
                <a:solidFill>
                  <a:srgbClr val="414141"/>
                </a:solidFill>
                <a:effectLst/>
                <a:latin typeface="-apple-system"/>
              </a:rPr>
              <a:t>），基于</a:t>
            </a:r>
            <a:r>
              <a:rPr lang="zh-CN" altLang="en-US" dirty="0"/>
              <a:t>深度学习</a:t>
            </a:r>
            <a:r>
              <a:rPr lang="zh-CN" altLang="en-US" b="0" i="0" dirty="0">
                <a:solidFill>
                  <a:srgbClr val="414141"/>
                </a:solidFill>
                <a:effectLst/>
                <a:latin typeface="-apple-system"/>
              </a:rPr>
              <a:t>的方法可以达到当前最佳的峰值信噪比（</a:t>
            </a:r>
            <a:r>
              <a:rPr lang="en-US" altLang="zh-CN" b="0" i="0" dirty="0">
                <a:solidFill>
                  <a:srgbClr val="414141"/>
                </a:solidFill>
                <a:effectLst/>
                <a:latin typeface="-apple-system"/>
              </a:rPr>
              <a:t>PSNR</a:t>
            </a:r>
            <a:r>
              <a:rPr lang="zh-CN" altLang="en-US" b="0" i="0" dirty="0">
                <a:solidFill>
                  <a:srgbClr val="414141"/>
                </a:solidFill>
                <a:effectLst/>
                <a:latin typeface="-apple-system"/>
              </a:rPr>
              <a:t>），而基于 </a:t>
            </a:r>
            <a:r>
              <a:rPr lang="en-US" altLang="zh-CN" b="0" i="0" dirty="0">
                <a:solidFill>
                  <a:srgbClr val="414141"/>
                </a:solidFill>
                <a:effectLst/>
                <a:latin typeface="-apple-system"/>
              </a:rPr>
              <a:t>GAN </a:t>
            </a:r>
            <a:r>
              <a:rPr lang="zh-CN" altLang="en-US" b="0" i="0" dirty="0">
                <a:solidFill>
                  <a:srgbClr val="414141"/>
                </a:solidFill>
                <a:effectLst/>
                <a:latin typeface="-apple-system"/>
              </a:rPr>
              <a:t>的架构在</a:t>
            </a:r>
            <a:r>
              <a:rPr lang="zh-CN" altLang="en-US" dirty="0"/>
              <a:t>感知</a:t>
            </a:r>
            <a:r>
              <a:rPr lang="zh-CN" altLang="en-US" b="0" i="0" dirty="0">
                <a:solidFill>
                  <a:srgbClr val="414141"/>
                </a:solidFill>
                <a:effectLst/>
                <a:latin typeface="-apple-system"/>
              </a:rPr>
              <a:t>质量方面实现了重大改进。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124945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896953-AA49-D64B-A477-2242B19C5B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9217" y="525920"/>
            <a:ext cx="9605635" cy="1059305"/>
          </a:xfrm>
        </p:spPr>
        <p:txBody>
          <a:bodyPr/>
          <a:lstStyle/>
          <a:p>
            <a:r>
              <a:rPr kumimoji="1" lang="zh-CN" altLang="en-US" dirty="0"/>
              <a:t>超分辨率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8C22B44-176C-4C41-B2C2-1A7ADEDEBD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49217" y="2651011"/>
            <a:ext cx="5690069" cy="3448595"/>
          </a:xfrm>
        </p:spPr>
        <p:txBody>
          <a:bodyPr/>
          <a:lstStyle/>
          <a:p>
            <a:r>
              <a:rPr kumimoji="1" lang="zh-CN" altLang="en-US" dirty="0"/>
              <a:t>单幅图像分辨率放大</a:t>
            </a:r>
            <a:endParaRPr kumimoji="1" lang="en-US" altLang="zh-CN" dirty="0"/>
          </a:p>
          <a:p>
            <a:r>
              <a:rPr kumimoji="1" lang="zh-CN" altLang="en-US" dirty="0"/>
              <a:t>从多帧连续图像中重建超分辨率单帧图像</a:t>
            </a:r>
            <a:endParaRPr kumimoji="1" lang="en-US" altLang="zh-CN" dirty="0"/>
          </a:p>
          <a:p>
            <a:r>
              <a:rPr kumimoji="1" lang="zh-CN" altLang="en-US" dirty="0"/>
              <a:t>视频序列的超分辨率重建</a:t>
            </a:r>
            <a:endParaRPr kumimoji="1" lang="en-US" altLang="zh-CN" dirty="0"/>
          </a:p>
          <a:p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核心思想是用时间带宽（获取同一场景的多帧图像序列）换取空间分辨率，实现时间分辨率向空间分辨率的转换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000186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E078BAD8-8F78-2946-9542-68C5359484BC}"/>
              </a:ext>
            </a:extLst>
          </p:cNvPr>
          <p:cNvGrpSpPr>
            <a:grpSpLocks noChangeAspect="1"/>
          </p:cNvGrpSpPr>
          <p:nvPr/>
        </p:nvGrpSpPr>
        <p:grpSpPr>
          <a:xfrm>
            <a:off x="2302479" y="2384424"/>
            <a:ext cx="3460594" cy="2752725"/>
            <a:chOff x="3041650" y="984250"/>
            <a:chExt cx="6138863" cy="4883150"/>
          </a:xfrm>
        </p:grpSpPr>
        <p:sp>
          <p:nvSpPr>
            <p:cNvPr id="3" name="îśḻíḍé">
              <a:extLst>
                <a:ext uri="{FF2B5EF4-FFF2-40B4-BE49-F238E27FC236}">
                  <a16:creationId xmlns:a16="http://schemas.microsoft.com/office/drawing/2014/main" id="{E3C64871-99D1-7D46-838D-B576D78523BE}"/>
                </a:ext>
              </a:extLst>
            </p:cNvPr>
            <p:cNvSpPr/>
            <p:nvPr/>
          </p:nvSpPr>
          <p:spPr bwMode="auto">
            <a:xfrm>
              <a:off x="3041650" y="5264150"/>
              <a:ext cx="6115050" cy="603250"/>
            </a:xfrm>
            <a:prstGeom prst="ellipse">
              <a:avLst/>
            </a:prstGeom>
            <a:solidFill>
              <a:srgbClr val="EAF5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" name="is1iďê">
              <a:extLst>
                <a:ext uri="{FF2B5EF4-FFF2-40B4-BE49-F238E27FC236}">
                  <a16:creationId xmlns:a16="http://schemas.microsoft.com/office/drawing/2014/main" id="{E8F528F2-A6AF-3545-8CDC-A573FCCA349B}"/>
                </a:ext>
              </a:extLst>
            </p:cNvPr>
            <p:cNvSpPr/>
            <p:nvPr/>
          </p:nvSpPr>
          <p:spPr bwMode="auto">
            <a:xfrm>
              <a:off x="5422900" y="2489200"/>
              <a:ext cx="352425" cy="376238"/>
            </a:xfrm>
            <a:custGeom>
              <a:avLst/>
              <a:gdLst>
                <a:gd name="T0" fmla="*/ 166 w 222"/>
                <a:gd name="T1" fmla="*/ 0 h 237"/>
                <a:gd name="T2" fmla="*/ 112 w 222"/>
                <a:gd name="T3" fmla="*/ 0 h 237"/>
                <a:gd name="T4" fmla="*/ 56 w 222"/>
                <a:gd name="T5" fmla="*/ 0 h 237"/>
                <a:gd name="T6" fmla="*/ 0 w 222"/>
                <a:gd name="T7" fmla="*/ 144 h 237"/>
                <a:gd name="T8" fmla="*/ 112 w 222"/>
                <a:gd name="T9" fmla="*/ 237 h 237"/>
                <a:gd name="T10" fmla="*/ 222 w 222"/>
                <a:gd name="T11" fmla="*/ 133 h 237"/>
                <a:gd name="T12" fmla="*/ 166 w 222"/>
                <a:gd name="T13" fmla="*/ 0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2" h="237">
                  <a:moveTo>
                    <a:pt x="166" y="0"/>
                  </a:moveTo>
                  <a:lnTo>
                    <a:pt x="112" y="0"/>
                  </a:lnTo>
                  <a:lnTo>
                    <a:pt x="56" y="0"/>
                  </a:lnTo>
                  <a:lnTo>
                    <a:pt x="0" y="144"/>
                  </a:lnTo>
                  <a:lnTo>
                    <a:pt x="112" y="237"/>
                  </a:lnTo>
                  <a:lnTo>
                    <a:pt x="222" y="133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rgbClr val="FECE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" name="ïşľiḑé">
              <a:extLst>
                <a:ext uri="{FF2B5EF4-FFF2-40B4-BE49-F238E27FC236}">
                  <a16:creationId xmlns:a16="http://schemas.microsoft.com/office/drawing/2014/main" id="{1C18FE5B-8E25-9B47-BE94-DF2C1A90F3F7}"/>
                </a:ext>
              </a:extLst>
            </p:cNvPr>
            <p:cNvSpPr/>
            <p:nvPr/>
          </p:nvSpPr>
          <p:spPr bwMode="auto">
            <a:xfrm>
              <a:off x="5287963" y="1838325"/>
              <a:ext cx="623888" cy="766763"/>
            </a:xfrm>
            <a:custGeom>
              <a:avLst/>
              <a:gdLst>
                <a:gd name="T0" fmla="*/ 189 w 189"/>
                <a:gd name="T1" fmla="*/ 105 h 233"/>
                <a:gd name="T2" fmla="*/ 94 w 189"/>
                <a:gd name="T3" fmla="*/ 6 h 233"/>
                <a:gd name="T4" fmla="*/ 0 w 189"/>
                <a:gd name="T5" fmla="*/ 105 h 233"/>
                <a:gd name="T6" fmla="*/ 15 w 189"/>
                <a:gd name="T7" fmla="*/ 188 h 233"/>
                <a:gd name="T8" fmla="*/ 94 w 189"/>
                <a:gd name="T9" fmla="*/ 233 h 233"/>
                <a:gd name="T10" fmla="*/ 174 w 189"/>
                <a:gd name="T11" fmla="*/ 188 h 233"/>
                <a:gd name="T12" fmla="*/ 189 w 189"/>
                <a:gd name="T13" fmla="*/ 105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9" h="233">
                  <a:moveTo>
                    <a:pt x="189" y="105"/>
                  </a:moveTo>
                  <a:cubicBezTo>
                    <a:pt x="189" y="2"/>
                    <a:pt x="94" y="6"/>
                    <a:pt x="94" y="6"/>
                  </a:cubicBezTo>
                  <a:cubicBezTo>
                    <a:pt x="94" y="6"/>
                    <a:pt x="0" y="0"/>
                    <a:pt x="0" y="105"/>
                  </a:cubicBezTo>
                  <a:cubicBezTo>
                    <a:pt x="0" y="105"/>
                    <a:pt x="0" y="165"/>
                    <a:pt x="15" y="188"/>
                  </a:cubicBezTo>
                  <a:cubicBezTo>
                    <a:pt x="34" y="218"/>
                    <a:pt x="70" y="233"/>
                    <a:pt x="94" y="233"/>
                  </a:cubicBezTo>
                  <a:cubicBezTo>
                    <a:pt x="119" y="233"/>
                    <a:pt x="155" y="220"/>
                    <a:pt x="174" y="188"/>
                  </a:cubicBezTo>
                  <a:cubicBezTo>
                    <a:pt x="189" y="163"/>
                    <a:pt x="189" y="105"/>
                    <a:pt x="189" y="105"/>
                  </a:cubicBezTo>
                  <a:close/>
                </a:path>
              </a:pathLst>
            </a:custGeom>
            <a:solidFill>
              <a:srgbClr val="FECE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" name="îsḻîḓe">
              <a:extLst>
                <a:ext uri="{FF2B5EF4-FFF2-40B4-BE49-F238E27FC236}">
                  <a16:creationId xmlns:a16="http://schemas.microsoft.com/office/drawing/2014/main" id="{A392F628-B279-3F48-999F-A8BFBB3DB977}"/>
                </a:ext>
              </a:extLst>
            </p:cNvPr>
            <p:cNvSpPr/>
            <p:nvPr/>
          </p:nvSpPr>
          <p:spPr bwMode="auto">
            <a:xfrm>
              <a:off x="5891213" y="2179638"/>
              <a:ext cx="73025" cy="171450"/>
            </a:xfrm>
            <a:custGeom>
              <a:avLst/>
              <a:gdLst>
                <a:gd name="T0" fmla="*/ 3 w 22"/>
                <a:gd name="T1" fmla="*/ 13 h 52"/>
                <a:gd name="T2" fmla="*/ 15 w 22"/>
                <a:gd name="T3" fmla="*/ 9 h 52"/>
                <a:gd name="T4" fmla="*/ 0 w 22"/>
                <a:gd name="T5" fmla="*/ 52 h 52"/>
                <a:gd name="T6" fmla="*/ 3 w 22"/>
                <a:gd name="T7" fmla="*/ 13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52">
                  <a:moveTo>
                    <a:pt x="3" y="13"/>
                  </a:moveTo>
                  <a:cubicBezTo>
                    <a:pt x="3" y="13"/>
                    <a:pt x="9" y="0"/>
                    <a:pt x="15" y="9"/>
                  </a:cubicBezTo>
                  <a:cubicBezTo>
                    <a:pt x="22" y="17"/>
                    <a:pt x="21" y="52"/>
                    <a:pt x="0" y="52"/>
                  </a:cubicBezTo>
                  <a:cubicBezTo>
                    <a:pt x="0" y="52"/>
                    <a:pt x="3" y="21"/>
                    <a:pt x="3" y="13"/>
                  </a:cubicBezTo>
                  <a:close/>
                </a:path>
              </a:pathLst>
            </a:custGeom>
            <a:solidFill>
              <a:srgbClr val="FECE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" name="ïšlïďê">
              <a:extLst>
                <a:ext uri="{FF2B5EF4-FFF2-40B4-BE49-F238E27FC236}">
                  <a16:creationId xmlns:a16="http://schemas.microsoft.com/office/drawing/2014/main" id="{E2228140-47D7-4641-B8A0-238CE4E0FA61}"/>
                </a:ext>
              </a:extLst>
            </p:cNvPr>
            <p:cNvSpPr/>
            <p:nvPr/>
          </p:nvSpPr>
          <p:spPr bwMode="auto">
            <a:xfrm>
              <a:off x="5900738" y="2222500"/>
              <a:ext cx="42863" cy="88900"/>
            </a:xfrm>
            <a:custGeom>
              <a:avLst/>
              <a:gdLst>
                <a:gd name="T0" fmla="*/ 0 w 13"/>
                <a:gd name="T1" fmla="*/ 13 h 27"/>
                <a:gd name="T2" fmla="*/ 9 w 13"/>
                <a:gd name="T3" fmla="*/ 7 h 27"/>
                <a:gd name="T4" fmla="*/ 4 w 13"/>
                <a:gd name="T5" fmla="*/ 27 h 27"/>
                <a:gd name="T6" fmla="*/ 0 w 13"/>
                <a:gd name="T7" fmla="*/ 13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27">
                  <a:moveTo>
                    <a:pt x="0" y="13"/>
                  </a:moveTo>
                  <a:cubicBezTo>
                    <a:pt x="0" y="13"/>
                    <a:pt x="4" y="0"/>
                    <a:pt x="9" y="7"/>
                  </a:cubicBezTo>
                  <a:cubicBezTo>
                    <a:pt x="13" y="13"/>
                    <a:pt x="11" y="21"/>
                    <a:pt x="4" y="27"/>
                  </a:cubicBezTo>
                  <a:cubicBezTo>
                    <a:pt x="4" y="27"/>
                    <a:pt x="7" y="4"/>
                    <a:pt x="0" y="13"/>
                  </a:cubicBezTo>
                  <a:close/>
                </a:path>
              </a:pathLst>
            </a:custGeom>
            <a:solidFill>
              <a:srgbClr val="EEB8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" name="ïşľïdé">
              <a:extLst>
                <a:ext uri="{FF2B5EF4-FFF2-40B4-BE49-F238E27FC236}">
                  <a16:creationId xmlns:a16="http://schemas.microsoft.com/office/drawing/2014/main" id="{9A3EABF4-FBE1-184C-86E6-E39D77A0DD1D}"/>
                </a:ext>
              </a:extLst>
            </p:cNvPr>
            <p:cNvSpPr/>
            <p:nvPr/>
          </p:nvSpPr>
          <p:spPr bwMode="auto">
            <a:xfrm>
              <a:off x="5229225" y="2179638"/>
              <a:ext cx="74613" cy="171450"/>
            </a:xfrm>
            <a:custGeom>
              <a:avLst/>
              <a:gdLst>
                <a:gd name="T0" fmla="*/ 19 w 23"/>
                <a:gd name="T1" fmla="*/ 13 h 52"/>
                <a:gd name="T2" fmla="*/ 6 w 23"/>
                <a:gd name="T3" fmla="*/ 9 h 52"/>
                <a:gd name="T4" fmla="*/ 23 w 23"/>
                <a:gd name="T5" fmla="*/ 52 h 52"/>
                <a:gd name="T6" fmla="*/ 19 w 23"/>
                <a:gd name="T7" fmla="*/ 13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52">
                  <a:moveTo>
                    <a:pt x="19" y="13"/>
                  </a:moveTo>
                  <a:cubicBezTo>
                    <a:pt x="19" y="13"/>
                    <a:pt x="13" y="0"/>
                    <a:pt x="6" y="9"/>
                  </a:cubicBezTo>
                  <a:cubicBezTo>
                    <a:pt x="0" y="17"/>
                    <a:pt x="2" y="52"/>
                    <a:pt x="23" y="52"/>
                  </a:cubicBezTo>
                  <a:cubicBezTo>
                    <a:pt x="23" y="52"/>
                    <a:pt x="19" y="21"/>
                    <a:pt x="19" y="13"/>
                  </a:cubicBezTo>
                  <a:close/>
                </a:path>
              </a:pathLst>
            </a:custGeom>
            <a:solidFill>
              <a:srgbClr val="FECE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" name="iSliḑe">
              <a:extLst>
                <a:ext uri="{FF2B5EF4-FFF2-40B4-BE49-F238E27FC236}">
                  <a16:creationId xmlns:a16="http://schemas.microsoft.com/office/drawing/2014/main" id="{8E9CD73D-5646-2140-9904-3093DBB16252}"/>
                </a:ext>
              </a:extLst>
            </p:cNvPr>
            <p:cNvSpPr/>
            <p:nvPr/>
          </p:nvSpPr>
          <p:spPr bwMode="auto">
            <a:xfrm>
              <a:off x="5248275" y="2222500"/>
              <a:ext cx="42863" cy="88900"/>
            </a:xfrm>
            <a:custGeom>
              <a:avLst/>
              <a:gdLst>
                <a:gd name="T0" fmla="*/ 13 w 13"/>
                <a:gd name="T1" fmla="*/ 13 h 27"/>
                <a:gd name="T2" fmla="*/ 4 w 13"/>
                <a:gd name="T3" fmla="*/ 7 h 27"/>
                <a:gd name="T4" fmla="*/ 8 w 13"/>
                <a:gd name="T5" fmla="*/ 27 h 27"/>
                <a:gd name="T6" fmla="*/ 13 w 13"/>
                <a:gd name="T7" fmla="*/ 13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27">
                  <a:moveTo>
                    <a:pt x="13" y="13"/>
                  </a:moveTo>
                  <a:cubicBezTo>
                    <a:pt x="13" y="13"/>
                    <a:pt x="8" y="0"/>
                    <a:pt x="4" y="7"/>
                  </a:cubicBezTo>
                  <a:cubicBezTo>
                    <a:pt x="0" y="13"/>
                    <a:pt x="2" y="21"/>
                    <a:pt x="8" y="27"/>
                  </a:cubicBezTo>
                  <a:cubicBezTo>
                    <a:pt x="8" y="27"/>
                    <a:pt x="6" y="4"/>
                    <a:pt x="13" y="13"/>
                  </a:cubicBezTo>
                  <a:close/>
                </a:path>
              </a:pathLst>
            </a:custGeom>
            <a:solidFill>
              <a:srgbClr val="EEB8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" name="iṧlîḋe">
              <a:extLst>
                <a:ext uri="{FF2B5EF4-FFF2-40B4-BE49-F238E27FC236}">
                  <a16:creationId xmlns:a16="http://schemas.microsoft.com/office/drawing/2014/main" id="{EB1FF79B-4FF0-934E-8C2E-370ABE7B101B}"/>
                </a:ext>
              </a:extLst>
            </p:cNvPr>
            <p:cNvSpPr/>
            <p:nvPr/>
          </p:nvSpPr>
          <p:spPr bwMode="auto">
            <a:xfrm>
              <a:off x="5564188" y="2325688"/>
              <a:ext cx="73025" cy="46038"/>
            </a:xfrm>
            <a:prstGeom prst="ellipse">
              <a:avLst/>
            </a:prstGeom>
            <a:solidFill>
              <a:srgbClr val="EEB8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" name="íṥlîdè">
              <a:extLst>
                <a:ext uri="{FF2B5EF4-FFF2-40B4-BE49-F238E27FC236}">
                  <a16:creationId xmlns:a16="http://schemas.microsoft.com/office/drawing/2014/main" id="{1B12D303-FB1E-D74D-BD09-78143EC9B421}"/>
                </a:ext>
              </a:extLst>
            </p:cNvPr>
            <p:cNvSpPr/>
            <p:nvPr/>
          </p:nvSpPr>
          <p:spPr bwMode="auto">
            <a:xfrm>
              <a:off x="5746750" y="2219325"/>
              <a:ext cx="58738" cy="79375"/>
            </a:xfrm>
            <a:prstGeom prst="ellipse">
              <a:avLst/>
            </a:prstGeom>
            <a:solidFill>
              <a:srgbClr val="6C31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" name="ísļïḑé">
              <a:extLst>
                <a:ext uri="{FF2B5EF4-FFF2-40B4-BE49-F238E27FC236}">
                  <a16:creationId xmlns:a16="http://schemas.microsoft.com/office/drawing/2014/main" id="{BDCAA3D9-EC87-DD4C-9F9B-7247ECBA346C}"/>
                </a:ext>
              </a:extLst>
            </p:cNvPr>
            <p:cNvSpPr/>
            <p:nvPr/>
          </p:nvSpPr>
          <p:spPr bwMode="auto">
            <a:xfrm>
              <a:off x="5407025" y="2219325"/>
              <a:ext cx="55563" cy="79375"/>
            </a:xfrm>
            <a:prstGeom prst="ellipse">
              <a:avLst/>
            </a:prstGeom>
            <a:solidFill>
              <a:srgbClr val="6C31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" name="ísliḋê">
              <a:extLst>
                <a:ext uri="{FF2B5EF4-FFF2-40B4-BE49-F238E27FC236}">
                  <a16:creationId xmlns:a16="http://schemas.microsoft.com/office/drawing/2014/main" id="{98467768-50F3-B74A-96CE-2E74DA9BA64F}"/>
                </a:ext>
              </a:extLst>
            </p:cNvPr>
            <p:cNvSpPr/>
            <p:nvPr/>
          </p:nvSpPr>
          <p:spPr bwMode="auto">
            <a:xfrm>
              <a:off x="5722938" y="2147888"/>
              <a:ext cx="106363" cy="28575"/>
            </a:xfrm>
            <a:custGeom>
              <a:avLst/>
              <a:gdLst>
                <a:gd name="T0" fmla="*/ 0 w 32"/>
                <a:gd name="T1" fmla="*/ 6 h 9"/>
                <a:gd name="T2" fmla="*/ 4 w 32"/>
                <a:gd name="T3" fmla="*/ 2 h 9"/>
                <a:gd name="T4" fmla="*/ 10 w 32"/>
                <a:gd name="T5" fmla="*/ 0 h 9"/>
                <a:gd name="T6" fmla="*/ 16 w 32"/>
                <a:gd name="T7" fmla="*/ 0 h 9"/>
                <a:gd name="T8" fmla="*/ 23 w 32"/>
                <a:gd name="T9" fmla="*/ 1 h 9"/>
                <a:gd name="T10" fmla="*/ 28 w 32"/>
                <a:gd name="T11" fmla="*/ 5 h 9"/>
                <a:gd name="T12" fmla="*/ 32 w 32"/>
                <a:gd name="T13" fmla="*/ 9 h 9"/>
                <a:gd name="T14" fmla="*/ 26 w 32"/>
                <a:gd name="T15" fmla="*/ 8 h 9"/>
                <a:gd name="T16" fmla="*/ 22 w 32"/>
                <a:gd name="T17" fmla="*/ 7 h 9"/>
                <a:gd name="T18" fmla="*/ 19 w 32"/>
                <a:gd name="T19" fmla="*/ 7 h 9"/>
                <a:gd name="T20" fmla="*/ 16 w 32"/>
                <a:gd name="T21" fmla="*/ 6 h 9"/>
                <a:gd name="T22" fmla="*/ 5 w 32"/>
                <a:gd name="T23" fmla="*/ 6 h 9"/>
                <a:gd name="T24" fmla="*/ 0 w 32"/>
                <a:gd name="T25" fmla="*/ 6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" h="9">
                  <a:moveTo>
                    <a:pt x="0" y="6"/>
                  </a:moveTo>
                  <a:cubicBezTo>
                    <a:pt x="0" y="6"/>
                    <a:pt x="1" y="4"/>
                    <a:pt x="4" y="2"/>
                  </a:cubicBezTo>
                  <a:cubicBezTo>
                    <a:pt x="6" y="1"/>
                    <a:pt x="8" y="1"/>
                    <a:pt x="10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9" y="0"/>
                    <a:pt x="21" y="0"/>
                    <a:pt x="23" y="1"/>
                  </a:cubicBezTo>
                  <a:cubicBezTo>
                    <a:pt x="25" y="2"/>
                    <a:pt x="27" y="3"/>
                    <a:pt x="28" y="5"/>
                  </a:cubicBezTo>
                  <a:cubicBezTo>
                    <a:pt x="31" y="7"/>
                    <a:pt x="32" y="9"/>
                    <a:pt x="32" y="9"/>
                  </a:cubicBezTo>
                  <a:cubicBezTo>
                    <a:pt x="32" y="9"/>
                    <a:pt x="29" y="9"/>
                    <a:pt x="26" y="8"/>
                  </a:cubicBezTo>
                  <a:cubicBezTo>
                    <a:pt x="25" y="8"/>
                    <a:pt x="23" y="7"/>
                    <a:pt x="22" y="7"/>
                  </a:cubicBezTo>
                  <a:cubicBezTo>
                    <a:pt x="21" y="7"/>
                    <a:pt x="20" y="7"/>
                    <a:pt x="19" y="7"/>
                  </a:cubicBezTo>
                  <a:cubicBezTo>
                    <a:pt x="18" y="6"/>
                    <a:pt x="17" y="6"/>
                    <a:pt x="16" y="6"/>
                  </a:cubicBezTo>
                  <a:cubicBezTo>
                    <a:pt x="12" y="6"/>
                    <a:pt x="8" y="6"/>
                    <a:pt x="5" y="6"/>
                  </a:cubicBezTo>
                  <a:cubicBezTo>
                    <a:pt x="2" y="6"/>
                    <a:pt x="0" y="6"/>
                    <a:pt x="0" y="6"/>
                  </a:cubicBezTo>
                  <a:close/>
                </a:path>
              </a:pathLst>
            </a:custGeom>
            <a:solidFill>
              <a:srgbClr val="8435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" name="íšḻïdé">
              <a:extLst>
                <a:ext uri="{FF2B5EF4-FFF2-40B4-BE49-F238E27FC236}">
                  <a16:creationId xmlns:a16="http://schemas.microsoft.com/office/drawing/2014/main" id="{D697982E-ECB9-8B4D-B968-A50C94B5E5CC}"/>
                </a:ext>
              </a:extLst>
            </p:cNvPr>
            <p:cNvSpPr/>
            <p:nvPr/>
          </p:nvSpPr>
          <p:spPr bwMode="auto">
            <a:xfrm>
              <a:off x="5373688" y="2147888"/>
              <a:ext cx="104775" cy="28575"/>
            </a:xfrm>
            <a:custGeom>
              <a:avLst/>
              <a:gdLst>
                <a:gd name="T0" fmla="*/ 32 w 32"/>
                <a:gd name="T1" fmla="*/ 6 h 9"/>
                <a:gd name="T2" fmla="*/ 27 w 32"/>
                <a:gd name="T3" fmla="*/ 2 h 9"/>
                <a:gd name="T4" fmla="*/ 21 w 32"/>
                <a:gd name="T5" fmla="*/ 0 h 9"/>
                <a:gd name="T6" fmla="*/ 15 w 32"/>
                <a:gd name="T7" fmla="*/ 0 h 9"/>
                <a:gd name="T8" fmla="*/ 8 w 32"/>
                <a:gd name="T9" fmla="*/ 1 h 9"/>
                <a:gd name="T10" fmla="*/ 3 w 32"/>
                <a:gd name="T11" fmla="*/ 5 h 9"/>
                <a:gd name="T12" fmla="*/ 0 w 32"/>
                <a:gd name="T13" fmla="*/ 9 h 9"/>
                <a:gd name="T14" fmla="*/ 5 w 32"/>
                <a:gd name="T15" fmla="*/ 8 h 9"/>
                <a:gd name="T16" fmla="*/ 10 w 32"/>
                <a:gd name="T17" fmla="*/ 7 h 9"/>
                <a:gd name="T18" fmla="*/ 12 w 32"/>
                <a:gd name="T19" fmla="*/ 7 h 9"/>
                <a:gd name="T20" fmla="*/ 15 w 32"/>
                <a:gd name="T21" fmla="*/ 6 h 9"/>
                <a:gd name="T22" fmla="*/ 26 w 32"/>
                <a:gd name="T23" fmla="*/ 6 h 9"/>
                <a:gd name="T24" fmla="*/ 32 w 32"/>
                <a:gd name="T25" fmla="*/ 6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" h="9">
                  <a:moveTo>
                    <a:pt x="32" y="6"/>
                  </a:moveTo>
                  <a:cubicBezTo>
                    <a:pt x="32" y="6"/>
                    <a:pt x="30" y="4"/>
                    <a:pt x="27" y="2"/>
                  </a:cubicBezTo>
                  <a:cubicBezTo>
                    <a:pt x="25" y="1"/>
                    <a:pt x="24" y="1"/>
                    <a:pt x="21" y="0"/>
                  </a:cubicBezTo>
                  <a:cubicBezTo>
                    <a:pt x="19" y="0"/>
                    <a:pt x="17" y="0"/>
                    <a:pt x="15" y="0"/>
                  </a:cubicBezTo>
                  <a:cubicBezTo>
                    <a:pt x="12" y="0"/>
                    <a:pt x="10" y="0"/>
                    <a:pt x="8" y="1"/>
                  </a:cubicBezTo>
                  <a:cubicBezTo>
                    <a:pt x="6" y="2"/>
                    <a:pt x="4" y="3"/>
                    <a:pt x="3" y="5"/>
                  </a:cubicBezTo>
                  <a:cubicBezTo>
                    <a:pt x="0" y="7"/>
                    <a:pt x="0" y="9"/>
                    <a:pt x="0" y="9"/>
                  </a:cubicBezTo>
                  <a:cubicBezTo>
                    <a:pt x="0" y="9"/>
                    <a:pt x="2" y="9"/>
                    <a:pt x="5" y="8"/>
                  </a:cubicBezTo>
                  <a:cubicBezTo>
                    <a:pt x="6" y="8"/>
                    <a:pt x="8" y="7"/>
                    <a:pt x="10" y="7"/>
                  </a:cubicBezTo>
                  <a:cubicBezTo>
                    <a:pt x="11" y="7"/>
                    <a:pt x="11" y="7"/>
                    <a:pt x="12" y="7"/>
                  </a:cubicBezTo>
                  <a:cubicBezTo>
                    <a:pt x="13" y="6"/>
                    <a:pt x="14" y="6"/>
                    <a:pt x="15" y="6"/>
                  </a:cubicBezTo>
                  <a:cubicBezTo>
                    <a:pt x="19" y="6"/>
                    <a:pt x="23" y="6"/>
                    <a:pt x="26" y="6"/>
                  </a:cubicBezTo>
                  <a:cubicBezTo>
                    <a:pt x="29" y="6"/>
                    <a:pt x="32" y="6"/>
                    <a:pt x="32" y="6"/>
                  </a:cubicBezTo>
                  <a:close/>
                </a:path>
              </a:pathLst>
            </a:custGeom>
            <a:solidFill>
              <a:srgbClr val="8435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" name="îṣļïḑê">
              <a:extLst>
                <a:ext uri="{FF2B5EF4-FFF2-40B4-BE49-F238E27FC236}">
                  <a16:creationId xmlns:a16="http://schemas.microsoft.com/office/drawing/2014/main" id="{6DF6E118-84B3-1F45-B0F0-B18A9DBCA954}"/>
                </a:ext>
              </a:extLst>
            </p:cNvPr>
            <p:cNvSpPr/>
            <p:nvPr/>
          </p:nvSpPr>
          <p:spPr bwMode="auto">
            <a:xfrm>
              <a:off x="5551488" y="2433638"/>
              <a:ext cx="95250" cy="17463"/>
            </a:xfrm>
            <a:custGeom>
              <a:avLst/>
              <a:gdLst>
                <a:gd name="T0" fmla="*/ 4 w 29"/>
                <a:gd name="T1" fmla="*/ 5 h 5"/>
                <a:gd name="T2" fmla="*/ 26 w 29"/>
                <a:gd name="T3" fmla="*/ 5 h 5"/>
                <a:gd name="T4" fmla="*/ 26 w 29"/>
                <a:gd name="T5" fmla="*/ 0 h 5"/>
                <a:gd name="T6" fmla="*/ 4 w 29"/>
                <a:gd name="T7" fmla="*/ 0 h 5"/>
                <a:gd name="T8" fmla="*/ 4 w 29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5">
                  <a:moveTo>
                    <a:pt x="4" y="5"/>
                  </a:moveTo>
                  <a:cubicBezTo>
                    <a:pt x="11" y="5"/>
                    <a:pt x="19" y="5"/>
                    <a:pt x="26" y="5"/>
                  </a:cubicBezTo>
                  <a:cubicBezTo>
                    <a:pt x="29" y="5"/>
                    <a:pt x="29" y="0"/>
                    <a:pt x="26" y="0"/>
                  </a:cubicBezTo>
                  <a:cubicBezTo>
                    <a:pt x="19" y="0"/>
                    <a:pt x="11" y="0"/>
                    <a:pt x="4" y="0"/>
                  </a:cubicBezTo>
                  <a:cubicBezTo>
                    <a:pt x="0" y="0"/>
                    <a:pt x="0" y="5"/>
                    <a:pt x="4" y="5"/>
                  </a:cubicBezTo>
                  <a:close/>
                </a:path>
              </a:pathLst>
            </a:custGeom>
            <a:solidFill>
              <a:srgbClr val="EEB8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" name="ïsļiḑè">
              <a:extLst>
                <a:ext uri="{FF2B5EF4-FFF2-40B4-BE49-F238E27FC236}">
                  <a16:creationId xmlns:a16="http://schemas.microsoft.com/office/drawing/2014/main" id="{B2B1192C-45CF-364B-B450-AFA7802E6E9C}"/>
                </a:ext>
              </a:extLst>
            </p:cNvPr>
            <p:cNvSpPr/>
            <p:nvPr/>
          </p:nvSpPr>
          <p:spPr bwMode="auto">
            <a:xfrm>
              <a:off x="5997575" y="2825750"/>
              <a:ext cx="939800" cy="530225"/>
            </a:xfrm>
            <a:custGeom>
              <a:avLst/>
              <a:gdLst>
                <a:gd name="T0" fmla="*/ 6 w 285"/>
                <a:gd name="T1" fmla="*/ 38 h 161"/>
                <a:gd name="T2" fmla="*/ 51 w 285"/>
                <a:gd name="T3" fmla="*/ 105 h 161"/>
                <a:gd name="T4" fmla="*/ 258 w 285"/>
                <a:gd name="T5" fmla="*/ 156 h 161"/>
                <a:gd name="T6" fmla="*/ 258 w 285"/>
                <a:gd name="T7" fmla="*/ 114 h 161"/>
                <a:gd name="T8" fmla="*/ 81 w 285"/>
                <a:gd name="T9" fmla="*/ 75 h 161"/>
                <a:gd name="T10" fmla="*/ 52 w 285"/>
                <a:gd name="T11" fmla="*/ 41 h 161"/>
                <a:gd name="T12" fmla="*/ 49 w 285"/>
                <a:gd name="T13" fmla="*/ 34 h 161"/>
                <a:gd name="T14" fmla="*/ 49 w 285"/>
                <a:gd name="T15" fmla="*/ 35 h 161"/>
                <a:gd name="T16" fmla="*/ 48 w 285"/>
                <a:gd name="T17" fmla="*/ 32 h 161"/>
                <a:gd name="T18" fmla="*/ 47 w 285"/>
                <a:gd name="T19" fmla="*/ 27 h 161"/>
                <a:gd name="T20" fmla="*/ 6 w 285"/>
                <a:gd name="T21" fmla="*/ 38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5" h="161">
                  <a:moveTo>
                    <a:pt x="6" y="38"/>
                  </a:moveTo>
                  <a:cubicBezTo>
                    <a:pt x="12" y="64"/>
                    <a:pt x="31" y="88"/>
                    <a:pt x="51" y="105"/>
                  </a:cubicBezTo>
                  <a:cubicBezTo>
                    <a:pt x="107" y="153"/>
                    <a:pt x="187" y="161"/>
                    <a:pt x="258" y="156"/>
                  </a:cubicBezTo>
                  <a:cubicBezTo>
                    <a:pt x="285" y="154"/>
                    <a:pt x="285" y="112"/>
                    <a:pt x="258" y="114"/>
                  </a:cubicBezTo>
                  <a:cubicBezTo>
                    <a:pt x="199" y="119"/>
                    <a:pt x="128" y="115"/>
                    <a:pt x="81" y="75"/>
                  </a:cubicBezTo>
                  <a:cubicBezTo>
                    <a:pt x="67" y="63"/>
                    <a:pt x="60" y="55"/>
                    <a:pt x="52" y="41"/>
                  </a:cubicBezTo>
                  <a:cubicBezTo>
                    <a:pt x="51" y="38"/>
                    <a:pt x="50" y="36"/>
                    <a:pt x="49" y="34"/>
                  </a:cubicBezTo>
                  <a:cubicBezTo>
                    <a:pt x="47" y="30"/>
                    <a:pt x="51" y="39"/>
                    <a:pt x="49" y="35"/>
                  </a:cubicBezTo>
                  <a:cubicBezTo>
                    <a:pt x="49" y="34"/>
                    <a:pt x="48" y="33"/>
                    <a:pt x="48" y="32"/>
                  </a:cubicBezTo>
                  <a:cubicBezTo>
                    <a:pt x="48" y="30"/>
                    <a:pt x="47" y="28"/>
                    <a:pt x="47" y="27"/>
                  </a:cubicBezTo>
                  <a:cubicBezTo>
                    <a:pt x="40" y="0"/>
                    <a:pt x="0" y="12"/>
                    <a:pt x="6" y="38"/>
                  </a:cubicBezTo>
                  <a:close/>
                </a:path>
              </a:pathLst>
            </a:custGeom>
            <a:solidFill>
              <a:srgbClr val="FECE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" name="îṡḻïḓe">
              <a:extLst>
                <a:ext uri="{FF2B5EF4-FFF2-40B4-BE49-F238E27FC236}">
                  <a16:creationId xmlns:a16="http://schemas.microsoft.com/office/drawing/2014/main" id="{AF0C9A7D-B279-394A-8A90-B1A56951F25D}"/>
                </a:ext>
              </a:extLst>
            </p:cNvPr>
            <p:cNvSpPr/>
            <p:nvPr/>
          </p:nvSpPr>
          <p:spPr bwMode="auto">
            <a:xfrm>
              <a:off x="5186364" y="2654300"/>
              <a:ext cx="830263" cy="1074737"/>
            </a:xfrm>
            <a:custGeom>
              <a:avLst/>
              <a:gdLst>
                <a:gd name="T0" fmla="*/ 173 w 252"/>
                <a:gd name="T1" fmla="*/ 0 h 326"/>
                <a:gd name="T2" fmla="*/ 126 w 252"/>
                <a:gd name="T3" fmla="*/ 32 h 326"/>
                <a:gd name="T4" fmla="*/ 126 w 252"/>
                <a:gd name="T5" fmla="*/ 32 h 326"/>
                <a:gd name="T6" fmla="*/ 126 w 252"/>
                <a:gd name="T7" fmla="*/ 32 h 326"/>
                <a:gd name="T8" fmla="*/ 126 w 252"/>
                <a:gd name="T9" fmla="*/ 32 h 326"/>
                <a:gd name="T10" fmla="*/ 126 w 252"/>
                <a:gd name="T11" fmla="*/ 32 h 326"/>
                <a:gd name="T12" fmla="*/ 125 w 252"/>
                <a:gd name="T13" fmla="*/ 32 h 326"/>
                <a:gd name="T14" fmla="*/ 125 w 252"/>
                <a:gd name="T15" fmla="*/ 32 h 326"/>
                <a:gd name="T16" fmla="*/ 79 w 252"/>
                <a:gd name="T17" fmla="*/ 0 h 326"/>
                <a:gd name="T18" fmla="*/ 0 w 252"/>
                <a:gd name="T19" fmla="*/ 16 h 326"/>
                <a:gd name="T20" fmla="*/ 6 w 252"/>
                <a:gd name="T21" fmla="*/ 326 h 326"/>
                <a:gd name="T22" fmla="*/ 245 w 252"/>
                <a:gd name="T23" fmla="*/ 326 h 326"/>
                <a:gd name="T24" fmla="*/ 252 w 252"/>
                <a:gd name="T25" fmla="*/ 16 h 326"/>
                <a:gd name="T26" fmla="*/ 173 w 252"/>
                <a:gd name="T27" fmla="*/ 0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2" h="326">
                  <a:moveTo>
                    <a:pt x="173" y="0"/>
                  </a:moveTo>
                  <a:cubicBezTo>
                    <a:pt x="166" y="31"/>
                    <a:pt x="129" y="32"/>
                    <a:pt x="126" y="32"/>
                  </a:cubicBezTo>
                  <a:cubicBezTo>
                    <a:pt x="126" y="32"/>
                    <a:pt x="126" y="32"/>
                    <a:pt x="126" y="32"/>
                  </a:cubicBezTo>
                  <a:cubicBezTo>
                    <a:pt x="126" y="32"/>
                    <a:pt x="126" y="32"/>
                    <a:pt x="126" y="32"/>
                  </a:cubicBezTo>
                  <a:cubicBezTo>
                    <a:pt x="126" y="32"/>
                    <a:pt x="126" y="32"/>
                    <a:pt x="126" y="32"/>
                  </a:cubicBezTo>
                  <a:cubicBezTo>
                    <a:pt x="126" y="32"/>
                    <a:pt x="126" y="32"/>
                    <a:pt x="126" y="32"/>
                  </a:cubicBezTo>
                  <a:cubicBezTo>
                    <a:pt x="126" y="32"/>
                    <a:pt x="125" y="32"/>
                    <a:pt x="125" y="32"/>
                  </a:cubicBezTo>
                  <a:cubicBezTo>
                    <a:pt x="125" y="32"/>
                    <a:pt x="125" y="32"/>
                    <a:pt x="125" y="32"/>
                  </a:cubicBezTo>
                  <a:cubicBezTo>
                    <a:pt x="122" y="32"/>
                    <a:pt x="87" y="31"/>
                    <a:pt x="79" y="0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6" y="326"/>
                    <a:pt x="6" y="326"/>
                    <a:pt x="6" y="326"/>
                  </a:cubicBezTo>
                  <a:cubicBezTo>
                    <a:pt x="245" y="326"/>
                    <a:pt x="245" y="326"/>
                    <a:pt x="245" y="326"/>
                  </a:cubicBezTo>
                  <a:cubicBezTo>
                    <a:pt x="252" y="16"/>
                    <a:pt x="252" y="16"/>
                    <a:pt x="252" y="16"/>
                  </a:cubicBezTo>
                  <a:lnTo>
                    <a:pt x="173" y="0"/>
                  </a:lnTo>
                  <a:close/>
                </a:path>
              </a:pathLst>
            </a:custGeom>
            <a:solidFill>
              <a:srgbClr val="7FAE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18" name="ïśľîḓè">
              <a:extLst>
                <a:ext uri="{FF2B5EF4-FFF2-40B4-BE49-F238E27FC236}">
                  <a16:creationId xmlns:a16="http://schemas.microsoft.com/office/drawing/2014/main" id="{07CCF949-E662-704B-B7C8-CE9249766B17}"/>
                </a:ext>
              </a:extLst>
            </p:cNvPr>
            <p:cNvSpPr/>
            <p:nvPr/>
          </p:nvSpPr>
          <p:spPr bwMode="auto">
            <a:xfrm>
              <a:off x="4987925" y="5448300"/>
              <a:ext cx="404813" cy="155575"/>
            </a:xfrm>
            <a:custGeom>
              <a:avLst/>
              <a:gdLst>
                <a:gd name="T0" fmla="*/ 115 w 123"/>
                <a:gd name="T1" fmla="*/ 0 h 47"/>
                <a:gd name="T2" fmla="*/ 59 w 123"/>
                <a:gd name="T3" fmla="*/ 0 h 47"/>
                <a:gd name="T4" fmla="*/ 0 w 123"/>
                <a:gd name="T5" fmla="*/ 42 h 47"/>
                <a:gd name="T6" fmla="*/ 0 w 123"/>
                <a:gd name="T7" fmla="*/ 47 h 47"/>
                <a:gd name="T8" fmla="*/ 119 w 123"/>
                <a:gd name="T9" fmla="*/ 47 h 47"/>
                <a:gd name="T10" fmla="*/ 115 w 123"/>
                <a:gd name="T11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3" h="47">
                  <a:moveTo>
                    <a:pt x="115" y="0"/>
                  </a:moveTo>
                  <a:cubicBezTo>
                    <a:pt x="59" y="0"/>
                    <a:pt x="59" y="0"/>
                    <a:pt x="59" y="0"/>
                  </a:cubicBezTo>
                  <a:cubicBezTo>
                    <a:pt x="59" y="0"/>
                    <a:pt x="6" y="30"/>
                    <a:pt x="0" y="42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47"/>
                    <a:pt x="123" y="12"/>
                    <a:pt x="115" y="0"/>
                  </a:cubicBezTo>
                  <a:close/>
                </a:path>
              </a:pathLst>
            </a:custGeom>
            <a:solidFill>
              <a:srgbClr val="7FAE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" name="ïṧļíḋè">
              <a:extLst>
                <a:ext uri="{FF2B5EF4-FFF2-40B4-BE49-F238E27FC236}">
                  <a16:creationId xmlns:a16="http://schemas.microsoft.com/office/drawing/2014/main" id="{C86EF285-08F0-9048-B75D-7D22FB9D106B}"/>
                </a:ext>
              </a:extLst>
            </p:cNvPr>
            <p:cNvSpPr/>
            <p:nvPr/>
          </p:nvSpPr>
          <p:spPr bwMode="auto">
            <a:xfrm>
              <a:off x="4987925" y="5603875"/>
              <a:ext cx="392113" cy="25400"/>
            </a:xfrm>
            <a:prstGeom prst="rect">
              <a:avLst/>
            </a:prstGeom>
            <a:solidFill>
              <a:srgbClr val="3765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" name="íṩľîdè">
              <a:extLst>
                <a:ext uri="{FF2B5EF4-FFF2-40B4-BE49-F238E27FC236}">
                  <a16:creationId xmlns:a16="http://schemas.microsoft.com/office/drawing/2014/main" id="{ED954FEE-F075-CE43-9426-BA7861541996}"/>
                </a:ext>
              </a:extLst>
            </p:cNvPr>
            <p:cNvSpPr/>
            <p:nvPr/>
          </p:nvSpPr>
          <p:spPr bwMode="auto">
            <a:xfrm>
              <a:off x="5795963" y="5448300"/>
              <a:ext cx="404813" cy="155575"/>
            </a:xfrm>
            <a:custGeom>
              <a:avLst/>
              <a:gdLst>
                <a:gd name="T0" fmla="*/ 8 w 123"/>
                <a:gd name="T1" fmla="*/ 0 h 47"/>
                <a:gd name="T2" fmla="*/ 64 w 123"/>
                <a:gd name="T3" fmla="*/ 0 h 47"/>
                <a:gd name="T4" fmla="*/ 123 w 123"/>
                <a:gd name="T5" fmla="*/ 42 h 47"/>
                <a:gd name="T6" fmla="*/ 123 w 123"/>
                <a:gd name="T7" fmla="*/ 47 h 47"/>
                <a:gd name="T8" fmla="*/ 4 w 123"/>
                <a:gd name="T9" fmla="*/ 47 h 47"/>
                <a:gd name="T10" fmla="*/ 8 w 123"/>
                <a:gd name="T11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3" h="47">
                  <a:moveTo>
                    <a:pt x="8" y="0"/>
                  </a:moveTo>
                  <a:cubicBezTo>
                    <a:pt x="64" y="0"/>
                    <a:pt x="64" y="0"/>
                    <a:pt x="64" y="0"/>
                  </a:cubicBezTo>
                  <a:cubicBezTo>
                    <a:pt x="64" y="0"/>
                    <a:pt x="117" y="30"/>
                    <a:pt x="123" y="42"/>
                  </a:cubicBezTo>
                  <a:cubicBezTo>
                    <a:pt x="123" y="47"/>
                    <a:pt x="123" y="47"/>
                    <a:pt x="123" y="47"/>
                  </a:cubicBezTo>
                  <a:cubicBezTo>
                    <a:pt x="4" y="47"/>
                    <a:pt x="4" y="47"/>
                    <a:pt x="4" y="47"/>
                  </a:cubicBezTo>
                  <a:cubicBezTo>
                    <a:pt x="4" y="47"/>
                    <a:pt x="0" y="12"/>
                    <a:pt x="8" y="0"/>
                  </a:cubicBezTo>
                  <a:close/>
                </a:path>
              </a:pathLst>
            </a:custGeom>
            <a:solidFill>
              <a:srgbClr val="7FAE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" name="ïṡļîdè">
              <a:extLst>
                <a:ext uri="{FF2B5EF4-FFF2-40B4-BE49-F238E27FC236}">
                  <a16:creationId xmlns:a16="http://schemas.microsoft.com/office/drawing/2014/main" id="{CA714DD8-7BF3-B94C-AFEC-2819EB9CF3E8}"/>
                </a:ext>
              </a:extLst>
            </p:cNvPr>
            <p:cNvSpPr/>
            <p:nvPr/>
          </p:nvSpPr>
          <p:spPr bwMode="auto">
            <a:xfrm>
              <a:off x="5808663" y="5603875"/>
              <a:ext cx="392113" cy="25400"/>
            </a:xfrm>
            <a:prstGeom prst="rect">
              <a:avLst/>
            </a:prstGeom>
            <a:solidFill>
              <a:srgbClr val="3765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" name="iṡļïḑê">
              <a:extLst>
                <a:ext uri="{FF2B5EF4-FFF2-40B4-BE49-F238E27FC236}">
                  <a16:creationId xmlns:a16="http://schemas.microsoft.com/office/drawing/2014/main" id="{55AFC91B-6BE5-1F4F-A9B8-0F9047914E40}"/>
                </a:ext>
              </a:extLst>
            </p:cNvPr>
            <p:cNvSpPr/>
            <p:nvPr/>
          </p:nvSpPr>
          <p:spPr bwMode="auto">
            <a:xfrm>
              <a:off x="5153025" y="3729038"/>
              <a:ext cx="887413" cy="1733550"/>
            </a:xfrm>
            <a:custGeom>
              <a:avLst/>
              <a:gdLst>
                <a:gd name="T0" fmla="*/ 255 w 269"/>
                <a:gd name="T1" fmla="*/ 0 h 526"/>
                <a:gd name="T2" fmla="*/ 136 w 269"/>
                <a:gd name="T3" fmla="*/ 0 h 526"/>
                <a:gd name="T4" fmla="*/ 133 w 269"/>
                <a:gd name="T5" fmla="*/ 0 h 526"/>
                <a:gd name="T6" fmla="*/ 15 w 269"/>
                <a:gd name="T7" fmla="*/ 0 h 526"/>
                <a:gd name="T8" fmla="*/ 0 w 269"/>
                <a:gd name="T9" fmla="*/ 526 h 526"/>
                <a:gd name="T10" fmla="*/ 72 w 269"/>
                <a:gd name="T11" fmla="*/ 526 h 526"/>
                <a:gd name="T12" fmla="*/ 134 w 269"/>
                <a:gd name="T13" fmla="*/ 79 h 526"/>
                <a:gd name="T14" fmla="*/ 197 w 269"/>
                <a:gd name="T15" fmla="*/ 526 h 526"/>
                <a:gd name="T16" fmla="*/ 269 w 269"/>
                <a:gd name="T17" fmla="*/ 526 h 526"/>
                <a:gd name="T18" fmla="*/ 255 w 269"/>
                <a:gd name="T19" fmla="*/ 0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9" h="526">
                  <a:moveTo>
                    <a:pt x="255" y="0"/>
                  </a:moveTo>
                  <a:cubicBezTo>
                    <a:pt x="136" y="0"/>
                    <a:pt x="136" y="0"/>
                    <a:pt x="136" y="0"/>
                  </a:cubicBezTo>
                  <a:cubicBezTo>
                    <a:pt x="133" y="0"/>
                    <a:pt x="133" y="0"/>
                    <a:pt x="13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0" y="526"/>
                    <a:pt x="0" y="526"/>
                    <a:pt x="0" y="526"/>
                  </a:cubicBezTo>
                  <a:cubicBezTo>
                    <a:pt x="72" y="526"/>
                    <a:pt x="72" y="526"/>
                    <a:pt x="72" y="526"/>
                  </a:cubicBezTo>
                  <a:cubicBezTo>
                    <a:pt x="72" y="526"/>
                    <a:pt x="92" y="89"/>
                    <a:pt x="134" y="79"/>
                  </a:cubicBezTo>
                  <a:cubicBezTo>
                    <a:pt x="176" y="89"/>
                    <a:pt x="197" y="526"/>
                    <a:pt x="197" y="526"/>
                  </a:cubicBezTo>
                  <a:cubicBezTo>
                    <a:pt x="269" y="526"/>
                    <a:pt x="269" y="526"/>
                    <a:pt x="269" y="526"/>
                  </a:cubicBezTo>
                  <a:lnTo>
                    <a:pt x="255" y="0"/>
                  </a:lnTo>
                  <a:close/>
                </a:path>
              </a:pathLst>
            </a:custGeom>
            <a:solidFill>
              <a:srgbClr val="2426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" name="ïṩ1ïďê">
              <a:extLst>
                <a:ext uri="{FF2B5EF4-FFF2-40B4-BE49-F238E27FC236}">
                  <a16:creationId xmlns:a16="http://schemas.microsoft.com/office/drawing/2014/main" id="{92BD8C1E-B67D-BB4C-BA55-67FE9503A617}"/>
                </a:ext>
              </a:extLst>
            </p:cNvPr>
            <p:cNvSpPr/>
            <p:nvPr/>
          </p:nvSpPr>
          <p:spPr bwMode="auto">
            <a:xfrm>
              <a:off x="5994400" y="2706688"/>
              <a:ext cx="711200" cy="709613"/>
            </a:xfrm>
            <a:custGeom>
              <a:avLst/>
              <a:gdLst>
                <a:gd name="T0" fmla="*/ 7 w 216"/>
                <a:gd name="T1" fmla="*/ 0 h 215"/>
                <a:gd name="T2" fmla="*/ 68 w 216"/>
                <a:gd name="T3" fmla="*/ 55 h 215"/>
                <a:gd name="T4" fmla="*/ 216 w 216"/>
                <a:gd name="T5" fmla="*/ 134 h 215"/>
                <a:gd name="T6" fmla="*/ 204 w 216"/>
                <a:gd name="T7" fmla="*/ 211 h 215"/>
                <a:gd name="T8" fmla="*/ 210 w 216"/>
                <a:gd name="T9" fmla="*/ 207 h 215"/>
                <a:gd name="T10" fmla="*/ 0 w 216"/>
                <a:gd name="T11" fmla="*/ 94 h 215"/>
                <a:gd name="T12" fmla="*/ 7 w 216"/>
                <a:gd name="T13" fmla="*/ 0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6" h="215">
                  <a:moveTo>
                    <a:pt x="7" y="0"/>
                  </a:moveTo>
                  <a:cubicBezTo>
                    <a:pt x="7" y="0"/>
                    <a:pt x="46" y="16"/>
                    <a:pt x="68" y="55"/>
                  </a:cubicBezTo>
                  <a:cubicBezTo>
                    <a:pt x="90" y="93"/>
                    <a:pt x="161" y="138"/>
                    <a:pt x="216" y="134"/>
                  </a:cubicBezTo>
                  <a:cubicBezTo>
                    <a:pt x="216" y="134"/>
                    <a:pt x="210" y="207"/>
                    <a:pt x="204" y="211"/>
                  </a:cubicBezTo>
                  <a:cubicBezTo>
                    <a:pt x="199" y="215"/>
                    <a:pt x="210" y="207"/>
                    <a:pt x="210" y="207"/>
                  </a:cubicBezTo>
                  <a:cubicBezTo>
                    <a:pt x="210" y="207"/>
                    <a:pt x="61" y="203"/>
                    <a:pt x="0" y="94"/>
                  </a:cubicBezTo>
                  <a:lnTo>
                    <a:pt x="7" y="0"/>
                  </a:lnTo>
                  <a:close/>
                </a:path>
              </a:pathLst>
            </a:custGeom>
            <a:solidFill>
              <a:srgbClr val="7FAE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" name="iṧḻidé">
              <a:extLst>
                <a:ext uri="{FF2B5EF4-FFF2-40B4-BE49-F238E27FC236}">
                  <a16:creationId xmlns:a16="http://schemas.microsoft.com/office/drawing/2014/main" id="{98E93738-E627-0142-8CF7-367DE4E8509D}"/>
                </a:ext>
              </a:extLst>
            </p:cNvPr>
            <p:cNvSpPr/>
            <p:nvPr/>
          </p:nvSpPr>
          <p:spPr bwMode="auto">
            <a:xfrm>
              <a:off x="6102350" y="984250"/>
              <a:ext cx="1319213" cy="2270125"/>
            </a:xfrm>
            <a:custGeom>
              <a:avLst/>
              <a:gdLst>
                <a:gd name="T0" fmla="*/ 241 w 400"/>
                <a:gd name="T1" fmla="*/ 407 h 689"/>
                <a:gd name="T2" fmla="*/ 241 w 400"/>
                <a:gd name="T3" fmla="*/ 472 h 689"/>
                <a:gd name="T4" fmla="*/ 192 w 400"/>
                <a:gd name="T5" fmla="*/ 520 h 689"/>
                <a:gd name="T6" fmla="*/ 144 w 400"/>
                <a:gd name="T7" fmla="*/ 472 h 689"/>
                <a:gd name="T8" fmla="*/ 144 w 400"/>
                <a:gd name="T9" fmla="*/ 369 h 689"/>
                <a:gd name="T10" fmla="*/ 145 w 400"/>
                <a:gd name="T11" fmla="*/ 367 h 689"/>
                <a:gd name="T12" fmla="*/ 144 w 400"/>
                <a:gd name="T13" fmla="*/ 365 h 689"/>
                <a:gd name="T14" fmla="*/ 192 w 400"/>
                <a:gd name="T15" fmla="*/ 317 h 689"/>
                <a:gd name="T16" fmla="*/ 305 w 400"/>
                <a:gd name="T17" fmla="*/ 207 h 689"/>
                <a:gd name="T18" fmla="*/ 192 w 400"/>
                <a:gd name="T19" fmla="*/ 96 h 689"/>
                <a:gd name="T20" fmla="*/ 98 w 400"/>
                <a:gd name="T21" fmla="*/ 150 h 689"/>
                <a:gd name="T22" fmla="*/ 31 w 400"/>
                <a:gd name="T23" fmla="*/ 168 h 689"/>
                <a:gd name="T24" fmla="*/ 14 w 400"/>
                <a:gd name="T25" fmla="*/ 102 h 689"/>
                <a:gd name="T26" fmla="*/ 192 w 400"/>
                <a:gd name="T27" fmla="*/ 0 h 689"/>
                <a:gd name="T28" fmla="*/ 400 w 400"/>
                <a:gd name="T29" fmla="*/ 207 h 689"/>
                <a:gd name="T30" fmla="*/ 241 w 400"/>
                <a:gd name="T31" fmla="*/ 407 h 689"/>
                <a:gd name="T32" fmla="*/ 241 w 400"/>
                <a:gd name="T33" fmla="*/ 623 h 689"/>
                <a:gd name="T34" fmla="*/ 241 w 400"/>
                <a:gd name="T35" fmla="*/ 641 h 689"/>
                <a:gd name="T36" fmla="*/ 192 w 400"/>
                <a:gd name="T37" fmla="*/ 689 h 689"/>
                <a:gd name="T38" fmla="*/ 144 w 400"/>
                <a:gd name="T39" fmla="*/ 641 h 689"/>
                <a:gd name="T40" fmla="*/ 144 w 400"/>
                <a:gd name="T41" fmla="*/ 623 h 689"/>
                <a:gd name="T42" fmla="*/ 192 w 400"/>
                <a:gd name="T43" fmla="*/ 575 h 689"/>
                <a:gd name="T44" fmla="*/ 241 w 400"/>
                <a:gd name="T45" fmla="*/ 623 h 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00" h="689">
                  <a:moveTo>
                    <a:pt x="241" y="407"/>
                  </a:moveTo>
                  <a:cubicBezTo>
                    <a:pt x="241" y="472"/>
                    <a:pt x="241" y="472"/>
                    <a:pt x="241" y="472"/>
                  </a:cubicBezTo>
                  <a:cubicBezTo>
                    <a:pt x="241" y="499"/>
                    <a:pt x="220" y="520"/>
                    <a:pt x="192" y="520"/>
                  </a:cubicBezTo>
                  <a:cubicBezTo>
                    <a:pt x="167" y="520"/>
                    <a:pt x="144" y="499"/>
                    <a:pt x="144" y="472"/>
                  </a:cubicBezTo>
                  <a:cubicBezTo>
                    <a:pt x="144" y="369"/>
                    <a:pt x="144" y="369"/>
                    <a:pt x="144" y="369"/>
                  </a:cubicBezTo>
                  <a:cubicBezTo>
                    <a:pt x="144" y="368"/>
                    <a:pt x="145" y="368"/>
                    <a:pt x="145" y="367"/>
                  </a:cubicBezTo>
                  <a:cubicBezTo>
                    <a:pt x="144" y="366"/>
                    <a:pt x="144" y="366"/>
                    <a:pt x="144" y="365"/>
                  </a:cubicBezTo>
                  <a:cubicBezTo>
                    <a:pt x="144" y="340"/>
                    <a:pt x="167" y="317"/>
                    <a:pt x="192" y="317"/>
                  </a:cubicBezTo>
                  <a:cubicBezTo>
                    <a:pt x="254" y="317"/>
                    <a:pt x="305" y="268"/>
                    <a:pt x="305" y="207"/>
                  </a:cubicBezTo>
                  <a:cubicBezTo>
                    <a:pt x="305" y="144"/>
                    <a:pt x="254" y="96"/>
                    <a:pt x="192" y="96"/>
                  </a:cubicBezTo>
                  <a:cubicBezTo>
                    <a:pt x="152" y="96"/>
                    <a:pt x="116" y="118"/>
                    <a:pt x="98" y="150"/>
                  </a:cubicBezTo>
                  <a:cubicBezTo>
                    <a:pt x="84" y="174"/>
                    <a:pt x="54" y="182"/>
                    <a:pt x="31" y="168"/>
                  </a:cubicBezTo>
                  <a:cubicBezTo>
                    <a:pt x="8" y="154"/>
                    <a:pt x="0" y="126"/>
                    <a:pt x="14" y="102"/>
                  </a:cubicBezTo>
                  <a:cubicBezTo>
                    <a:pt x="49" y="41"/>
                    <a:pt x="116" y="0"/>
                    <a:pt x="192" y="0"/>
                  </a:cubicBezTo>
                  <a:cubicBezTo>
                    <a:pt x="307" y="0"/>
                    <a:pt x="400" y="92"/>
                    <a:pt x="400" y="207"/>
                  </a:cubicBezTo>
                  <a:cubicBezTo>
                    <a:pt x="400" y="304"/>
                    <a:pt x="332" y="386"/>
                    <a:pt x="241" y="407"/>
                  </a:cubicBezTo>
                  <a:close/>
                  <a:moveTo>
                    <a:pt x="241" y="623"/>
                  </a:moveTo>
                  <a:cubicBezTo>
                    <a:pt x="241" y="641"/>
                    <a:pt x="241" y="641"/>
                    <a:pt x="241" y="641"/>
                  </a:cubicBezTo>
                  <a:cubicBezTo>
                    <a:pt x="241" y="669"/>
                    <a:pt x="220" y="689"/>
                    <a:pt x="192" y="689"/>
                  </a:cubicBezTo>
                  <a:cubicBezTo>
                    <a:pt x="167" y="689"/>
                    <a:pt x="144" y="669"/>
                    <a:pt x="144" y="641"/>
                  </a:cubicBezTo>
                  <a:cubicBezTo>
                    <a:pt x="144" y="623"/>
                    <a:pt x="144" y="623"/>
                    <a:pt x="144" y="623"/>
                  </a:cubicBezTo>
                  <a:cubicBezTo>
                    <a:pt x="144" y="597"/>
                    <a:pt x="167" y="575"/>
                    <a:pt x="192" y="575"/>
                  </a:cubicBezTo>
                  <a:cubicBezTo>
                    <a:pt x="220" y="575"/>
                    <a:pt x="241" y="597"/>
                    <a:pt x="241" y="623"/>
                  </a:cubicBezTo>
                  <a:close/>
                </a:path>
              </a:pathLst>
            </a:custGeom>
            <a:solidFill>
              <a:srgbClr val="F4B5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" name="íṩḻiḓe">
              <a:extLst>
                <a:ext uri="{FF2B5EF4-FFF2-40B4-BE49-F238E27FC236}">
                  <a16:creationId xmlns:a16="http://schemas.microsoft.com/office/drawing/2014/main" id="{25F8E56D-8098-8544-B70C-E503BB3BB48F}"/>
                </a:ext>
              </a:extLst>
            </p:cNvPr>
            <p:cNvSpPr/>
            <p:nvPr/>
          </p:nvSpPr>
          <p:spPr bwMode="auto">
            <a:xfrm>
              <a:off x="6016625" y="984250"/>
              <a:ext cx="1319213" cy="2270125"/>
            </a:xfrm>
            <a:custGeom>
              <a:avLst/>
              <a:gdLst>
                <a:gd name="T0" fmla="*/ 240 w 400"/>
                <a:gd name="T1" fmla="*/ 407 h 689"/>
                <a:gd name="T2" fmla="*/ 240 w 400"/>
                <a:gd name="T3" fmla="*/ 472 h 689"/>
                <a:gd name="T4" fmla="*/ 192 w 400"/>
                <a:gd name="T5" fmla="*/ 520 h 689"/>
                <a:gd name="T6" fmla="*/ 144 w 400"/>
                <a:gd name="T7" fmla="*/ 472 h 689"/>
                <a:gd name="T8" fmla="*/ 144 w 400"/>
                <a:gd name="T9" fmla="*/ 369 h 689"/>
                <a:gd name="T10" fmla="*/ 145 w 400"/>
                <a:gd name="T11" fmla="*/ 367 h 689"/>
                <a:gd name="T12" fmla="*/ 144 w 400"/>
                <a:gd name="T13" fmla="*/ 365 h 689"/>
                <a:gd name="T14" fmla="*/ 192 w 400"/>
                <a:gd name="T15" fmla="*/ 317 h 689"/>
                <a:gd name="T16" fmla="*/ 304 w 400"/>
                <a:gd name="T17" fmla="*/ 207 h 689"/>
                <a:gd name="T18" fmla="*/ 192 w 400"/>
                <a:gd name="T19" fmla="*/ 96 h 689"/>
                <a:gd name="T20" fmla="*/ 97 w 400"/>
                <a:gd name="T21" fmla="*/ 150 h 689"/>
                <a:gd name="T22" fmla="*/ 30 w 400"/>
                <a:gd name="T23" fmla="*/ 168 h 689"/>
                <a:gd name="T24" fmla="*/ 14 w 400"/>
                <a:gd name="T25" fmla="*/ 102 h 689"/>
                <a:gd name="T26" fmla="*/ 192 w 400"/>
                <a:gd name="T27" fmla="*/ 0 h 689"/>
                <a:gd name="T28" fmla="*/ 400 w 400"/>
                <a:gd name="T29" fmla="*/ 207 h 689"/>
                <a:gd name="T30" fmla="*/ 240 w 400"/>
                <a:gd name="T31" fmla="*/ 407 h 689"/>
                <a:gd name="T32" fmla="*/ 240 w 400"/>
                <a:gd name="T33" fmla="*/ 623 h 689"/>
                <a:gd name="T34" fmla="*/ 240 w 400"/>
                <a:gd name="T35" fmla="*/ 641 h 689"/>
                <a:gd name="T36" fmla="*/ 192 w 400"/>
                <a:gd name="T37" fmla="*/ 689 h 689"/>
                <a:gd name="T38" fmla="*/ 144 w 400"/>
                <a:gd name="T39" fmla="*/ 641 h 689"/>
                <a:gd name="T40" fmla="*/ 144 w 400"/>
                <a:gd name="T41" fmla="*/ 623 h 689"/>
                <a:gd name="T42" fmla="*/ 192 w 400"/>
                <a:gd name="T43" fmla="*/ 575 h 689"/>
                <a:gd name="T44" fmla="*/ 240 w 400"/>
                <a:gd name="T45" fmla="*/ 623 h 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00" h="689">
                  <a:moveTo>
                    <a:pt x="240" y="407"/>
                  </a:moveTo>
                  <a:cubicBezTo>
                    <a:pt x="240" y="472"/>
                    <a:pt x="240" y="472"/>
                    <a:pt x="240" y="472"/>
                  </a:cubicBezTo>
                  <a:cubicBezTo>
                    <a:pt x="240" y="499"/>
                    <a:pt x="220" y="520"/>
                    <a:pt x="192" y="520"/>
                  </a:cubicBezTo>
                  <a:cubicBezTo>
                    <a:pt x="166" y="520"/>
                    <a:pt x="144" y="499"/>
                    <a:pt x="144" y="472"/>
                  </a:cubicBezTo>
                  <a:cubicBezTo>
                    <a:pt x="144" y="369"/>
                    <a:pt x="144" y="369"/>
                    <a:pt x="144" y="369"/>
                  </a:cubicBezTo>
                  <a:cubicBezTo>
                    <a:pt x="144" y="368"/>
                    <a:pt x="145" y="368"/>
                    <a:pt x="145" y="367"/>
                  </a:cubicBezTo>
                  <a:cubicBezTo>
                    <a:pt x="144" y="366"/>
                    <a:pt x="144" y="366"/>
                    <a:pt x="144" y="365"/>
                  </a:cubicBezTo>
                  <a:cubicBezTo>
                    <a:pt x="144" y="340"/>
                    <a:pt x="166" y="317"/>
                    <a:pt x="192" y="317"/>
                  </a:cubicBezTo>
                  <a:cubicBezTo>
                    <a:pt x="254" y="317"/>
                    <a:pt x="304" y="268"/>
                    <a:pt x="304" y="207"/>
                  </a:cubicBezTo>
                  <a:cubicBezTo>
                    <a:pt x="304" y="144"/>
                    <a:pt x="254" y="96"/>
                    <a:pt x="192" y="96"/>
                  </a:cubicBezTo>
                  <a:cubicBezTo>
                    <a:pt x="152" y="96"/>
                    <a:pt x="116" y="118"/>
                    <a:pt x="97" y="150"/>
                  </a:cubicBezTo>
                  <a:cubicBezTo>
                    <a:pt x="84" y="174"/>
                    <a:pt x="54" y="182"/>
                    <a:pt x="30" y="168"/>
                  </a:cubicBezTo>
                  <a:cubicBezTo>
                    <a:pt x="8" y="154"/>
                    <a:pt x="0" y="126"/>
                    <a:pt x="14" y="102"/>
                  </a:cubicBezTo>
                  <a:cubicBezTo>
                    <a:pt x="49" y="41"/>
                    <a:pt x="116" y="0"/>
                    <a:pt x="192" y="0"/>
                  </a:cubicBezTo>
                  <a:cubicBezTo>
                    <a:pt x="306" y="0"/>
                    <a:pt x="400" y="92"/>
                    <a:pt x="400" y="207"/>
                  </a:cubicBezTo>
                  <a:cubicBezTo>
                    <a:pt x="400" y="304"/>
                    <a:pt x="332" y="386"/>
                    <a:pt x="240" y="407"/>
                  </a:cubicBezTo>
                  <a:close/>
                  <a:moveTo>
                    <a:pt x="240" y="623"/>
                  </a:moveTo>
                  <a:cubicBezTo>
                    <a:pt x="240" y="641"/>
                    <a:pt x="240" y="641"/>
                    <a:pt x="240" y="641"/>
                  </a:cubicBezTo>
                  <a:cubicBezTo>
                    <a:pt x="240" y="669"/>
                    <a:pt x="220" y="689"/>
                    <a:pt x="192" y="689"/>
                  </a:cubicBezTo>
                  <a:cubicBezTo>
                    <a:pt x="166" y="689"/>
                    <a:pt x="144" y="669"/>
                    <a:pt x="144" y="641"/>
                  </a:cubicBezTo>
                  <a:cubicBezTo>
                    <a:pt x="144" y="623"/>
                    <a:pt x="144" y="623"/>
                    <a:pt x="144" y="623"/>
                  </a:cubicBezTo>
                  <a:cubicBezTo>
                    <a:pt x="144" y="597"/>
                    <a:pt x="166" y="575"/>
                    <a:pt x="192" y="575"/>
                  </a:cubicBezTo>
                  <a:cubicBezTo>
                    <a:pt x="220" y="575"/>
                    <a:pt x="240" y="597"/>
                    <a:pt x="240" y="623"/>
                  </a:cubicBezTo>
                  <a:close/>
                </a:path>
              </a:pathLst>
            </a:custGeom>
            <a:solidFill>
              <a:srgbClr val="FFD1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" name="ïšľîdè">
              <a:extLst>
                <a:ext uri="{FF2B5EF4-FFF2-40B4-BE49-F238E27FC236}">
                  <a16:creationId xmlns:a16="http://schemas.microsoft.com/office/drawing/2014/main" id="{34CDED28-3E9B-8043-A620-CC2537021B0A}"/>
                </a:ext>
              </a:extLst>
            </p:cNvPr>
            <p:cNvSpPr/>
            <p:nvPr/>
          </p:nvSpPr>
          <p:spPr bwMode="auto">
            <a:xfrm>
              <a:off x="5060950" y="2463800"/>
              <a:ext cx="636588" cy="903288"/>
            </a:xfrm>
            <a:custGeom>
              <a:avLst/>
              <a:gdLst>
                <a:gd name="T0" fmla="*/ 150 w 193"/>
                <a:gd name="T1" fmla="*/ 26 h 274"/>
                <a:gd name="T2" fmla="*/ 102 w 193"/>
                <a:gd name="T3" fmla="*/ 162 h 274"/>
                <a:gd name="T4" fmla="*/ 81 w 193"/>
                <a:gd name="T5" fmla="*/ 199 h 274"/>
                <a:gd name="T6" fmla="*/ 72 w 193"/>
                <a:gd name="T7" fmla="*/ 211 h 274"/>
                <a:gd name="T8" fmla="*/ 68 w 193"/>
                <a:gd name="T9" fmla="*/ 215 h 274"/>
                <a:gd name="T10" fmla="*/ 76 w 193"/>
                <a:gd name="T11" fmla="*/ 215 h 274"/>
                <a:gd name="T12" fmla="*/ 70 w 193"/>
                <a:gd name="T13" fmla="*/ 207 h 274"/>
                <a:gd name="T14" fmla="*/ 58 w 193"/>
                <a:gd name="T15" fmla="*/ 185 h 274"/>
                <a:gd name="T16" fmla="*/ 43 w 193"/>
                <a:gd name="T17" fmla="*/ 127 h 274"/>
                <a:gd name="T18" fmla="*/ 2 w 193"/>
                <a:gd name="T19" fmla="*/ 127 h 274"/>
                <a:gd name="T20" fmla="*/ 49 w 193"/>
                <a:gd name="T21" fmla="*/ 246 h 274"/>
                <a:gd name="T22" fmla="*/ 121 w 193"/>
                <a:gd name="T23" fmla="*/ 213 h 274"/>
                <a:gd name="T24" fmla="*/ 170 w 193"/>
                <a:gd name="T25" fmla="*/ 111 h 274"/>
                <a:gd name="T26" fmla="*/ 191 w 193"/>
                <a:gd name="T27" fmla="*/ 26 h 274"/>
                <a:gd name="T28" fmla="*/ 150 w 193"/>
                <a:gd name="T29" fmla="*/ 26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93" h="274">
                  <a:moveTo>
                    <a:pt x="150" y="26"/>
                  </a:moveTo>
                  <a:cubicBezTo>
                    <a:pt x="146" y="74"/>
                    <a:pt x="123" y="120"/>
                    <a:pt x="102" y="162"/>
                  </a:cubicBezTo>
                  <a:cubicBezTo>
                    <a:pt x="95" y="175"/>
                    <a:pt x="89" y="187"/>
                    <a:pt x="81" y="199"/>
                  </a:cubicBezTo>
                  <a:cubicBezTo>
                    <a:pt x="78" y="203"/>
                    <a:pt x="75" y="207"/>
                    <a:pt x="72" y="211"/>
                  </a:cubicBezTo>
                  <a:cubicBezTo>
                    <a:pt x="71" y="213"/>
                    <a:pt x="66" y="216"/>
                    <a:pt x="68" y="215"/>
                  </a:cubicBezTo>
                  <a:cubicBezTo>
                    <a:pt x="75" y="218"/>
                    <a:pt x="78" y="218"/>
                    <a:pt x="76" y="215"/>
                  </a:cubicBezTo>
                  <a:cubicBezTo>
                    <a:pt x="73" y="213"/>
                    <a:pt x="72" y="210"/>
                    <a:pt x="70" y="207"/>
                  </a:cubicBezTo>
                  <a:cubicBezTo>
                    <a:pt x="65" y="200"/>
                    <a:pt x="61" y="192"/>
                    <a:pt x="58" y="185"/>
                  </a:cubicBezTo>
                  <a:cubicBezTo>
                    <a:pt x="49" y="167"/>
                    <a:pt x="44" y="147"/>
                    <a:pt x="43" y="127"/>
                  </a:cubicBezTo>
                  <a:cubicBezTo>
                    <a:pt x="42" y="101"/>
                    <a:pt x="0" y="101"/>
                    <a:pt x="2" y="127"/>
                  </a:cubicBezTo>
                  <a:cubicBezTo>
                    <a:pt x="4" y="167"/>
                    <a:pt x="19" y="218"/>
                    <a:pt x="49" y="246"/>
                  </a:cubicBezTo>
                  <a:cubicBezTo>
                    <a:pt x="79" y="274"/>
                    <a:pt x="106" y="237"/>
                    <a:pt x="121" y="213"/>
                  </a:cubicBezTo>
                  <a:cubicBezTo>
                    <a:pt x="141" y="181"/>
                    <a:pt x="155" y="146"/>
                    <a:pt x="170" y="111"/>
                  </a:cubicBezTo>
                  <a:cubicBezTo>
                    <a:pt x="181" y="83"/>
                    <a:pt x="188" y="57"/>
                    <a:pt x="191" y="26"/>
                  </a:cubicBezTo>
                  <a:cubicBezTo>
                    <a:pt x="193" y="0"/>
                    <a:pt x="152" y="0"/>
                    <a:pt x="150" y="26"/>
                  </a:cubicBezTo>
                  <a:close/>
                </a:path>
              </a:pathLst>
            </a:custGeom>
            <a:solidFill>
              <a:srgbClr val="FFDB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" name="íṡliḓè">
              <a:extLst>
                <a:ext uri="{FF2B5EF4-FFF2-40B4-BE49-F238E27FC236}">
                  <a16:creationId xmlns:a16="http://schemas.microsoft.com/office/drawing/2014/main" id="{44622ABD-53FC-F84F-AB72-75B743FAA12B}"/>
                </a:ext>
              </a:extLst>
            </p:cNvPr>
            <p:cNvSpPr/>
            <p:nvPr/>
          </p:nvSpPr>
          <p:spPr bwMode="auto">
            <a:xfrm>
              <a:off x="5000625" y="2638425"/>
              <a:ext cx="688975" cy="735013"/>
            </a:xfrm>
            <a:custGeom>
              <a:avLst/>
              <a:gdLst>
                <a:gd name="T0" fmla="*/ 56 w 209"/>
                <a:gd name="T1" fmla="*/ 21 h 223"/>
                <a:gd name="T2" fmla="*/ 4 w 209"/>
                <a:gd name="T3" fmla="*/ 84 h 223"/>
                <a:gd name="T4" fmla="*/ 102 w 209"/>
                <a:gd name="T5" fmla="*/ 215 h 223"/>
                <a:gd name="T6" fmla="*/ 209 w 209"/>
                <a:gd name="T7" fmla="*/ 21 h 223"/>
                <a:gd name="T8" fmla="*/ 155 w 209"/>
                <a:gd name="T9" fmla="*/ 0 h 223"/>
                <a:gd name="T10" fmla="*/ 92 w 209"/>
                <a:gd name="T11" fmla="*/ 142 h 223"/>
                <a:gd name="T12" fmla="*/ 56 w 209"/>
                <a:gd name="T13" fmla="*/ 21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9" h="223">
                  <a:moveTo>
                    <a:pt x="56" y="21"/>
                  </a:moveTo>
                  <a:cubicBezTo>
                    <a:pt x="56" y="21"/>
                    <a:pt x="0" y="27"/>
                    <a:pt x="4" y="84"/>
                  </a:cubicBezTo>
                  <a:cubicBezTo>
                    <a:pt x="8" y="142"/>
                    <a:pt x="56" y="223"/>
                    <a:pt x="102" y="215"/>
                  </a:cubicBezTo>
                  <a:cubicBezTo>
                    <a:pt x="148" y="206"/>
                    <a:pt x="198" y="73"/>
                    <a:pt x="209" y="21"/>
                  </a:cubicBezTo>
                  <a:cubicBezTo>
                    <a:pt x="155" y="0"/>
                    <a:pt x="155" y="0"/>
                    <a:pt x="155" y="0"/>
                  </a:cubicBezTo>
                  <a:cubicBezTo>
                    <a:pt x="155" y="0"/>
                    <a:pt x="101" y="139"/>
                    <a:pt x="92" y="142"/>
                  </a:cubicBezTo>
                  <a:lnTo>
                    <a:pt x="56" y="21"/>
                  </a:lnTo>
                  <a:close/>
                </a:path>
              </a:pathLst>
            </a:custGeom>
            <a:solidFill>
              <a:srgbClr val="93C1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" name="ïşlîḍê">
              <a:extLst>
                <a:ext uri="{FF2B5EF4-FFF2-40B4-BE49-F238E27FC236}">
                  <a16:creationId xmlns:a16="http://schemas.microsoft.com/office/drawing/2014/main" id="{226F77ED-7298-FB4D-9616-E018CE0DE3F2}"/>
                </a:ext>
              </a:extLst>
            </p:cNvPr>
            <p:cNvSpPr/>
            <p:nvPr/>
          </p:nvSpPr>
          <p:spPr bwMode="auto">
            <a:xfrm>
              <a:off x="5245100" y="1774825"/>
              <a:ext cx="706438" cy="514350"/>
            </a:xfrm>
            <a:custGeom>
              <a:avLst/>
              <a:gdLst>
                <a:gd name="T0" fmla="*/ 107 w 214"/>
                <a:gd name="T1" fmla="*/ 6 h 156"/>
                <a:gd name="T2" fmla="*/ 14 w 214"/>
                <a:gd name="T3" fmla="*/ 134 h 156"/>
                <a:gd name="T4" fmla="*/ 14 w 214"/>
                <a:gd name="T5" fmla="*/ 152 h 156"/>
                <a:gd name="T6" fmla="*/ 20 w 214"/>
                <a:gd name="T7" fmla="*/ 156 h 156"/>
                <a:gd name="T8" fmla="*/ 33 w 214"/>
                <a:gd name="T9" fmla="*/ 86 h 156"/>
                <a:gd name="T10" fmla="*/ 107 w 214"/>
                <a:gd name="T11" fmla="*/ 76 h 156"/>
                <a:gd name="T12" fmla="*/ 182 w 214"/>
                <a:gd name="T13" fmla="*/ 86 h 156"/>
                <a:gd name="T14" fmla="*/ 194 w 214"/>
                <a:gd name="T15" fmla="*/ 156 h 156"/>
                <a:gd name="T16" fmla="*/ 201 w 214"/>
                <a:gd name="T17" fmla="*/ 152 h 156"/>
                <a:gd name="T18" fmla="*/ 201 w 214"/>
                <a:gd name="T19" fmla="*/ 134 h 156"/>
                <a:gd name="T20" fmla="*/ 107 w 214"/>
                <a:gd name="T21" fmla="*/ 6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4" h="156">
                  <a:moveTo>
                    <a:pt x="107" y="6"/>
                  </a:moveTo>
                  <a:cubicBezTo>
                    <a:pt x="107" y="6"/>
                    <a:pt x="0" y="0"/>
                    <a:pt x="14" y="134"/>
                  </a:cubicBezTo>
                  <a:cubicBezTo>
                    <a:pt x="14" y="152"/>
                    <a:pt x="14" y="152"/>
                    <a:pt x="14" y="152"/>
                  </a:cubicBezTo>
                  <a:cubicBezTo>
                    <a:pt x="20" y="156"/>
                    <a:pt x="20" y="156"/>
                    <a:pt x="20" y="156"/>
                  </a:cubicBezTo>
                  <a:cubicBezTo>
                    <a:pt x="20" y="156"/>
                    <a:pt x="22" y="105"/>
                    <a:pt x="33" y="86"/>
                  </a:cubicBezTo>
                  <a:cubicBezTo>
                    <a:pt x="43" y="68"/>
                    <a:pt x="55" y="76"/>
                    <a:pt x="107" y="76"/>
                  </a:cubicBezTo>
                  <a:cubicBezTo>
                    <a:pt x="159" y="76"/>
                    <a:pt x="171" y="68"/>
                    <a:pt x="182" y="86"/>
                  </a:cubicBezTo>
                  <a:cubicBezTo>
                    <a:pt x="193" y="105"/>
                    <a:pt x="194" y="156"/>
                    <a:pt x="194" y="156"/>
                  </a:cubicBezTo>
                  <a:cubicBezTo>
                    <a:pt x="201" y="152"/>
                    <a:pt x="201" y="152"/>
                    <a:pt x="201" y="152"/>
                  </a:cubicBezTo>
                  <a:cubicBezTo>
                    <a:pt x="201" y="134"/>
                    <a:pt x="201" y="134"/>
                    <a:pt x="201" y="134"/>
                  </a:cubicBezTo>
                  <a:cubicBezTo>
                    <a:pt x="214" y="0"/>
                    <a:pt x="107" y="6"/>
                    <a:pt x="107" y="6"/>
                  </a:cubicBezTo>
                  <a:close/>
                </a:path>
              </a:pathLst>
            </a:custGeom>
            <a:solidFill>
              <a:srgbClr val="8435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" name="íṥľîḑe">
              <a:extLst>
                <a:ext uri="{FF2B5EF4-FFF2-40B4-BE49-F238E27FC236}">
                  <a16:creationId xmlns:a16="http://schemas.microsoft.com/office/drawing/2014/main" id="{AC536EFB-AE80-9740-9438-429BA1307F55}"/>
                </a:ext>
              </a:extLst>
            </p:cNvPr>
            <p:cNvSpPr/>
            <p:nvPr/>
          </p:nvSpPr>
          <p:spPr bwMode="auto">
            <a:xfrm>
              <a:off x="7899400" y="4151313"/>
              <a:ext cx="1098550" cy="763588"/>
            </a:xfrm>
            <a:custGeom>
              <a:avLst/>
              <a:gdLst>
                <a:gd name="T0" fmla="*/ 16 w 333"/>
                <a:gd name="T1" fmla="*/ 40 h 232"/>
                <a:gd name="T2" fmla="*/ 108 w 333"/>
                <a:gd name="T3" fmla="*/ 139 h 232"/>
                <a:gd name="T4" fmla="*/ 308 w 333"/>
                <a:gd name="T5" fmla="*/ 228 h 232"/>
                <a:gd name="T6" fmla="*/ 308 w 333"/>
                <a:gd name="T7" fmla="*/ 188 h 232"/>
                <a:gd name="T8" fmla="*/ 133 w 333"/>
                <a:gd name="T9" fmla="*/ 107 h 232"/>
                <a:gd name="T10" fmla="*/ 73 w 333"/>
                <a:gd name="T11" fmla="*/ 47 h 232"/>
                <a:gd name="T12" fmla="*/ 54 w 333"/>
                <a:gd name="T13" fmla="*/ 26 h 232"/>
                <a:gd name="T14" fmla="*/ 50 w 333"/>
                <a:gd name="T15" fmla="*/ 19 h 232"/>
                <a:gd name="T16" fmla="*/ 50 w 333"/>
                <a:gd name="T17" fmla="*/ 20 h 232"/>
                <a:gd name="T18" fmla="*/ 16 w 333"/>
                <a:gd name="T19" fmla="*/ 40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33" h="232">
                  <a:moveTo>
                    <a:pt x="16" y="40"/>
                  </a:moveTo>
                  <a:cubicBezTo>
                    <a:pt x="43" y="76"/>
                    <a:pt x="74" y="109"/>
                    <a:pt x="108" y="139"/>
                  </a:cubicBezTo>
                  <a:cubicBezTo>
                    <a:pt x="162" y="186"/>
                    <a:pt x="232" y="232"/>
                    <a:pt x="308" y="228"/>
                  </a:cubicBezTo>
                  <a:cubicBezTo>
                    <a:pt x="333" y="226"/>
                    <a:pt x="333" y="186"/>
                    <a:pt x="308" y="188"/>
                  </a:cubicBezTo>
                  <a:cubicBezTo>
                    <a:pt x="241" y="192"/>
                    <a:pt x="180" y="149"/>
                    <a:pt x="133" y="107"/>
                  </a:cubicBezTo>
                  <a:cubicBezTo>
                    <a:pt x="111" y="89"/>
                    <a:pt x="92" y="68"/>
                    <a:pt x="73" y="47"/>
                  </a:cubicBezTo>
                  <a:cubicBezTo>
                    <a:pt x="66" y="40"/>
                    <a:pt x="60" y="33"/>
                    <a:pt x="54" y="26"/>
                  </a:cubicBezTo>
                  <a:cubicBezTo>
                    <a:pt x="53" y="24"/>
                    <a:pt x="51" y="22"/>
                    <a:pt x="50" y="19"/>
                  </a:cubicBezTo>
                  <a:cubicBezTo>
                    <a:pt x="47" y="16"/>
                    <a:pt x="53" y="24"/>
                    <a:pt x="50" y="20"/>
                  </a:cubicBezTo>
                  <a:cubicBezTo>
                    <a:pt x="35" y="0"/>
                    <a:pt x="0" y="20"/>
                    <a:pt x="16" y="40"/>
                  </a:cubicBezTo>
                  <a:close/>
                </a:path>
              </a:pathLst>
            </a:custGeom>
            <a:solidFill>
              <a:srgbClr val="FECE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" name="îšľïḋé">
              <a:extLst>
                <a:ext uri="{FF2B5EF4-FFF2-40B4-BE49-F238E27FC236}">
                  <a16:creationId xmlns:a16="http://schemas.microsoft.com/office/drawing/2014/main" id="{0B50406A-06DD-2146-BD49-3769C215A530}"/>
                </a:ext>
              </a:extLst>
            </p:cNvPr>
            <p:cNvSpPr/>
            <p:nvPr/>
          </p:nvSpPr>
          <p:spPr bwMode="auto">
            <a:xfrm>
              <a:off x="6537325" y="3940175"/>
              <a:ext cx="614363" cy="757238"/>
            </a:xfrm>
            <a:custGeom>
              <a:avLst/>
              <a:gdLst>
                <a:gd name="T0" fmla="*/ 142 w 186"/>
                <a:gd name="T1" fmla="*/ 65 h 230"/>
                <a:gd name="T2" fmla="*/ 121 w 186"/>
                <a:gd name="T3" fmla="*/ 150 h 230"/>
                <a:gd name="T4" fmla="*/ 118 w 186"/>
                <a:gd name="T5" fmla="*/ 160 h 230"/>
                <a:gd name="T6" fmla="*/ 92 w 186"/>
                <a:gd name="T7" fmla="*/ 60 h 230"/>
                <a:gd name="T8" fmla="*/ 79 w 186"/>
                <a:gd name="T9" fmla="*/ 24 h 230"/>
                <a:gd name="T10" fmla="*/ 25 w 186"/>
                <a:gd name="T11" fmla="*/ 3 h 230"/>
                <a:gd name="T12" fmla="*/ 25 w 186"/>
                <a:gd name="T13" fmla="*/ 43 h 230"/>
                <a:gd name="T14" fmla="*/ 37 w 186"/>
                <a:gd name="T15" fmla="*/ 45 h 230"/>
                <a:gd name="T16" fmla="*/ 47 w 186"/>
                <a:gd name="T17" fmla="*/ 48 h 230"/>
                <a:gd name="T18" fmla="*/ 50 w 186"/>
                <a:gd name="T19" fmla="*/ 56 h 230"/>
                <a:gd name="T20" fmla="*/ 64 w 186"/>
                <a:gd name="T21" fmla="*/ 110 h 230"/>
                <a:gd name="T22" fmla="*/ 96 w 186"/>
                <a:gd name="T23" fmla="*/ 213 h 230"/>
                <a:gd name="T24" fmla="*/ 135 w 186"/>
                <a:gd name="T25" fmla="*/ 218 h 230"/>
                <a:gd name="T26" fmla="*/ 156 w 186"/>
                <a:gd name="T27" fmla="*/ 172 h 230"/>
                <a:gd name="T28" fmla="*/ 181 w 186"/>
                <a:gd name="T29" fmla="*/ 75 h 230"/>
                <a:gd name="T30" fmla="*/ 142 w 186"/>
                <a:gd name="T31" fmla="*/ 65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6" h="230">
                  <a:moveTo>
                    <a:pt x="142" y="65"/>
                  </a:moveTo>
                  <a:cubicBezTo>
                    <a:pt x="136" y="94"/>
                    <a:pt x="129" y="122"/>
                    <a:pt x="121" y="150"/>
                  </a:cubicBezTo>
                  <a:cubicBezTo>
                    <a:pt x="120" y="154"/>
                    <a:pt x="119" y="157"/>
                    <a:pt x="118" y="160"/>
                  </a:cubicBezTo>
                  <a:cubicBezTo>
                    <a:pt x="108" y="127"/>
                    <a:pt x="102" y="93"/>
                    <a:pt x="92" y="60"/>
                  </a:cubicBezTo>
                  <a:cubicBezTo>
                    <a:pt x="89" y="48"/>
                    <a:pt x="86" y="35"/>
                    <a:pt x="79" y="24"/>
                  </a:cubicBezTo>
                  <a:cubicBezTo>
                    <a:pt x="69" y="7"/>
                    <a:pt x="43" y="5"/>
                    <a:pt x="25" y="3"/>
                  </a:cubicBezTo>
                  <a:cubicBezTo>
                    <a:pt x="0" y="0"/>
                    <a:pt x="0" y="40"/>
                    <a:pt x="25" y="43"/>
                  </a:cubicBezTo>
                  <a:cubicBezTo>
                    <a:pt x="20" y="42"/>
                    <a:pt x="35" y="45"/>
                    <a:pt x="37" y="45"/>
                  </a:cubicBezTo>
                  <a:cubicBezTo>
                    <a:pt x="42" y="46"/>
                    <a:pt x="47" y="50"/>
                    <a:pt x="47" y="48"/>
                  </a:cubicBezTo>
                  <a:cubicBezTo>
                    <a:pt x="48" y="50"/>
                    <a:pt x="48" y="52"/>
                    <a:pt x="50" y="56"/>
                  </a:cubicBezTo>
                  <a:cubicBezTo>
                    <a:pt x="55" y="74"/>
                    <a:pt x="60" y="92"/>
                    <a:pt x="64" y="110"/>
                  </a:cubicBezTo>
                  <a:cubicBezTo>
                    <a:pt x="72" y="142"/>
                    <a:pt x="77" y="185"/>
                    <a:pt x="96" y="213"/>
                  </a:cubicBezTo>
                  <a:cubicBezTo>
                    <a:pt x="105" y="227"/>
                    <a:pt x="122" y="230"/>
                    <a:pt x="135" y="218"/>
                  </a:cubicBezTo>
                  <a:cubicBezTo>
                    <a:pt x="146" y="206"/>
                    <a:pt x="151" y="187"/>
                    <a:pt x="156" y="172"/>
                  </a:cubicBezTo>
                  <a:cubicBezTo>
                    <a:pt x="166" y="141"/>
                    <a:pt x="174" y="108"/>
                    <a:pt x="181" y="75"/>
                  </a:cubicBezTo>
                  <a:cubicBezTo>
                    <a:pt x="186" y="50"/>
                    <a:pt x="148" y="40"/>
                    <a:pt x="142" y="65"/>
                  </a:cubicBezTo>
                  <a:close/>
                </a:path>
              </a:pathLst>
            </a:custGeom>
            <a:solidFill>
              <a:srgbClr val="FECE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" name="îšļîďé">
              <a:extLst>
                <a:ext uri="{FF2B5EF4-FFF2-40B4-BE49-F238E27FC236}">
                  <a16:creationId xmlns:a16="http://schemas.microsoft.com/office/drawing/2014/main" id="{8BBF7522-EBDD-4240-A30B-88D60A32CD4D}"/>
                </a:ext>
              </a:extLst>
            </p:cNvPr>
            <p:cNvSpPr/>
            <p:nvPr/>
          </p:nvSpPr>
          <p:spPr bwMode="auto">
            <a:xfrm>
              <a:off x="7158038" y="3373438"/>
              <a:ext cx="762000" cy="873125"/>
            </a:xfrm>
            <a:custGeom>
              <a:avLst/>
              <a:gdLst>
                <a:gd name="T0" fmla="*/ 19 w 231"/>
                <a:gd name="T1" fmla="*/ 0 h 265"/>
                <a:gd name="T2" fmla="*/ 14 w 231"/>
                <a:gd name="T3" fmla="*/ 217 h 265"/>
                <a:gd name="T4" fmla="*/ 230 w 231"/>
                <a:gd name="T5" fmla="*/ 217 h 265"/>
                <a:gd name="T6" fmla="*/ 216 w 231"/>
                <a:gd name="T7" fmla="*/ 6 h 265"/>
                <a:gd name="T8" fmla="*/ 19 w 231"/>
                <a:gd name="T9" fmla="*/ 0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1" h="265">
                  <a:moveTo>
                    <a:pt x="19" y="0"/>
                  </a:moveTo>
                  <a:cubicBezTo>
                    <a:pt x="19" y="0"/>
                    <a:pt x="0" y="111"/>
                    <a:pt x="14" y="217"/>
                  </a:cubicBezTo>
                  <a:cubicBezTo>
                    <a:pt x="14" y="217"/>
                    <a:pt x="120" y="265"/>
                    <a:pt x="230" y="217"/>
                  </a:cubicBezTo>
                  <a:cubicBezTo>
                    <a:pt x="230" y="217"/>
                    <a:pt x="231" y="58"/>
                    <a:pt x="216" y="6"/>
                  </a:cubicBezTo>
                  <a:lnTo>
                    <a:pt x="19" y="0"/>
                  </a:lnTo>
                  <a:close/>
                </a:path>
              </a:pathLst>
            </a:custGeom>
            <a:solidFill>
              <a:srgbClr val="EA750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" name="íṩľïḍé">
              <a:extLst>
                <a:ext uri="{FF2B5EF4-FFF2-40B4-BE49-F238E27FC236}">
                  <a16:creationId xmlns:a16="http://schemas.microsoft.com/office/drawing/2014/main" id="{FFBFC3B5-C1B8-9A41-BCA1-6B9C03BDF125}"/>
                </a:ext>
              </a:extLst>
            </p:cNvPr>
            <p:cNvSpPr/>
            <p:nvPr/>
          </p:nvSpPr>
          <p:spPr bwMode="auto">
            <a:xfrm>
              <a:off x="7378700" y="3833813"/>
              <a:ext cx="342900" cy="363538"/>
            </a:xfrm>
            <a:custGeom>
              <a:avLst/>
              <a:gdLst>
                <a:gd name="T0" fmla="*/ 162 w 216"/>
                <a:gd name="T1" fmla="*/ 0 h 229"/>
                <a:gd name="T2" fmla="*/ 108 w 216"/>
                <a:gd name="T3" fmla="*/ 0 h 229"/>
                <a:gd name="T4" fmla="*/ 54 w 216"/>
                <a:gd name="T5" fmla="*/ 0 h 229"/>
                <a:gd name="T6" fmla="*/ 0 w 216"/>
                <a:gd name="T7" fmla="*/ 139 h 229"/>
                <a:gd name="T8" fmla="*/ 108 w 216"/>
                <a:gd name="T9" fmla="*/ 229 h 229"/>
                <a:gd name="T10" fmla="*/ 216 w 216"/>
                <a:gd name="T11" fmla="*/ 131 h 229"/>
                <a:gd name="T12" fmla="*/ 162 w 216"/>
                <a:gd name="T13" fmla="*/ 0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6" h="229">
                  <a:moveTo>
                    <a:pt x="162" y="0"/>
                  </a:moveTo>
                  <a:lnTo>
                    <a:pt x="108" y="0"/>
                  </a:lnTo>
                  <a:lnTo>
                    <a:pt x="54" y="0"/>
                  </a:lnTo>
                  <a:lnTo>
                    <a:pt x="0" y="139"/>
                  </a:lnTo>
                  <a:lnTo>
                    <a:pt x="108" y="229"/>
                  </a:lnTo>
                  <a:lnTo>
                    <a:pt x="216" y="131"/>
                  </a:lnTo>
                  <a:lnTo>
                    <a:pt x="162" y="0"/>
                  </a:lnTo>
                  <a:close/>
                </a:path>
              </a:pathLst>
            </a:custGeom>
            <a:solidFill>
              <a:srgbClr val="FECE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" name="îS1îḋe">
              <a:extLst>
                <a:ext uri="{FF2B5EF4-FFF2-40B4-BE49-F238E27FC236}">
                  <a16:creationId xmlns:a16="http://schemas.microsoft.com/office/drawing/2014/main" id="{2CDB4A63-7143-EB42-A247-8A20233D1E5E}"/>
                </a:ext>
              </a:extLst>
            </p:cNvPr>
            <p:cNvSpPr/>
            <p:nvPr/>
          </p:nvSpPr>
          <p:spPr bwMode="auto">
            <a:xfrm>
              <a:off x="7250113" y="3208338"/>
              <a:ext cx="600075" cy="741363"/>
            </a:xfrm>
            <a:custGeom>
              <a:avLst/>
              <a:gdLst>
                <a:gd name="T0" fmla="*/ 181 w 182"/>
                <a:gd name="T1" fmla="*/ 101 h 225"/>
                <a:gd name="T2" fmla="*/ 91 w 182"/>
                <a:gd name="T3" fmla="*/ 6 h 225"/>
                <a:gd name="T4" fmla="*/ 0 w 182"/>
                <a:gd name="T5" fmla="*/ 101 h 225"/>
                <a:gd name="T6" fmla="*/ 14 w 182"/>
                <a:gd name="T7" fmla="*/ 181 h 225"/>
                <a:gd name="T8" fmla="*/ 91 w 182"/>
                <a:gd name="T9" fmla="*/ 225 h 225"/>
                <a:gd name="T10" fmla="*/ 167 w 182"/>
                <a:gd name="T11" fmla="*/ 181 h 225"/>
                <a:gd name="T12" fmla="*/ 181 w 182"/>
                <a:gd name="T13" fmla="*/ 101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2" h="225">
                  <a:moveTo>
                    <a:pt x="181" y="101"/>
                  </a:moveTo>
                  <a:cubicBezTo>
                    <a:pt x="181" y="2"/>
                    <a:pt x="91" y="6"/>
                    <a:pt x="91" y="6"/>
                  </a:cubicBezTo>
                  <a:cubicBezTo>
                    <a:pt x="91" y="6"/>
                    <a:pt x="0" y="0"/>
                    <a:pt x="0" y="101"/>
                  </a:cubicBezTo>
                  <a:cubicBezTo>
                    <a:pt x="0" y="101"/>
                    <a:pt x="0" y="159"/>
                    <a:pt x="14" y="181"/>
                  </a:cubicBezTo>
                  <a:cubicBezTo>
                    <a:pt x="33" y="210"/>
                    <a:pt x="67" y="225"/>
                    <a:pt x="91" y="225"/>
                  </a:cubicBezTo>
                  <a:cubicBezTo>
                    <a:pt x="114" y="225"/>
                    <a:pt x="149" y="212"/>
                    <a:pt x="167" y="181"/>
                  </a:cubicBezTo>
                  <a:cubicBezTo>
                    <a:pt x="182" y="157"/>
                    <a:pt x="181" y="101"/>
                    <a:pt x="181" y="101"/>
                  </a:cubicBezTo>
                  <a:close/>
                </a:path>
              </a:pathLst>
            </a:custGeom>
            <a:solidFill>
              <a:srgbClr val="FECE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" name="íṣ1iďe">
              <a:extLst>
                <a:ext uri="{FF2B5EF4-FFF2-40B4-BE49-F238E27FC236}">
                  <a16:creationId xmlns:a16="http://schemas.microsoft.com/office/drawing/2014/main" id="{E95D66E9-D631-684E-8290-52D0756BFFF3}"/>
                </a:ext>
              </a:extLst>
            </p:cNvPr>
            <p:cNvSpPr/>
            <p:nvPr/>
          </p:nvSpPr>
          <p:spPr bwMode="auto">
            <a:xfrm>
              <a:off x="7831138" y="3541713"/>
              <a:ext cx="68263" cy="160338"/>
            </a:xfrm>
            <a:custGeom>
              <a:avLst/>
              <a:gdLst>
                <a:gd name="T0" fmla="*/ 3 w 21"/>
                <a:gd name="T1" fmla="*/ 12 h 49"/>
                <a:gd name="T2" fmla="*/ 15 w 21"/>
                <a:gd name="T3" fmla="*/ 8 h 49"/>
                <a:gd name="T4" fmla="*/ 0 w 21"/>
                <a:gd name="T5" fmla="*/ 49 h 49"/>
                <a:gd name="T6" fmla="*/ 3 w 21"/>
                <a:gd name="T7" fmla="*/ 12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49">
                  <a:moveTo>
                    <a:pt x="3" y="12"/>
                  </a:moveTo>
                  <a:cubicBezTo>
                    <a:pt x="3" y="12"/>
                    <a:pt x="9" y="0"/>
                    <a:pt x="15" y="8"/>
                  </a:cubicBezTo>
                  <a:cubicBezTo>
                    <a:pt x="21" y="16"/>
                    <a:pt x="20" y="49"/>
                    <a:pt x="0" y="49"/>
                  </a:cubicBezTo>
                  <a:cubicBezTo>
                    <a:pt x="0" y="49"/>
                    <a:pt x="3" y="20"/>
                    <a:pt x="3" y="12"/>
                  </a:cubicBezTo>
                  <a:close/>
                </a:path>
              </a:pathLst>
            </a:custGeom>
            <a:solidFill>
              <a:srgbClr val="FECE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" name="îṡlide">
              <a:extLst>
                <a:ext uri="{FF2B5EF4-FFF2-40B4-BE49-F238E27FC236}">
                  <a16:creationId xmlns:a16="http://schemas.microsoft.com/office/drawing/2014/main" id="{FB8E7618-FC05-F04E-9026-CD953DCC6297}"/>
                </a:ext>
              </a:extLst>
            </p:cNvPr>
            <p:cNvSpPr/>
            <p:nvPr/>
          </p:nvSpPr>
          <p:spPr bwMode="auto">
            <a:xfrm>
              <a:off x="7840663" y="3579813"/>
              <a:ext cx="39688" cy="85725"/>
            </a:xfrm>
            <a:custGeom>
              <a:avLst/>
              <a:gdLst>
                <a:gd name="T0" fmla="*/ 0 w 12"/>
                <a:gd name="T1" fmla="*/ 12 h 26"/>
                <a:gd name="T2" fmla="*/ 8 w 12"/>
                <a:gd name="T3" fmla="*/ 6 h 26"/>
                <a:gd name="T4" fmla="*/ 4 w 12"/>
                <a:gd name="T5" fmla="*/ 26 h 26"/>
                <a:gd name="T6" fmla="*/ 0 w 12"/>
                <a:gd name="T7" fmla="*/ 12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26">
                  <a:moveTo>
                    <a:pt x="0" y="12"/>
                  </a:moveTo>
                  <a:cubicBezTo>
                    <a:pt x="0" y="12"/>
                    <a:pt x="4" y="0"/>
                    <a:pt x="8" y="6"/>
                  </a:cubicBezTo>
                  <a:cubicBezTo>
                    <a:pt x="12" y="12"/>
                    <a:pt x="10" y="20"/>
                    <a:pt x="4" y="26"/>
                  </a:cubicBezTo>
                  <a:cubicBezTo>
                    <a:pt x="4" y="26"/>
                    <a:pt x="7" y="4"/>
                    <a:pt x="0" y="12"/>
                  </a:cubicBezTo>
                  <a:close/>
                </a:path>
              </a:pathLst>
            </a:custGeom>
            <a:solidFill>
              <a:srgbClr val="EEB8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" name="ïṥ1îḑê">
              <a:extLst>
                <a:ext uri="{FF2B5EF4-FFF2-40B4-BE49-F238E27FC236}">
                  <a16:creationId xmlns:a16="http://schemas.microsoft.com/office/drawing/2014/main" id="{64B53FDE-294F-764B-9CB6-E26AFA67EB25}"/>
                </a:ext>
              </a:extLst>
            </p:cNvPr>
            <p:cNvSpPr/>
            <p:nvPr/>
          </p:nvSpPr>
          <p:spPr bwMode="auto">
            <a:xfrm>
              <a:off x="7194550" y="3541713"/>
              <a:ext cx="73025" cy="160338"/>
            </a:xfrm>
            <a:custGeom>
              <a:avLst/>
              <a:gdLst>
                <a:gd name="T0" fmla="*/ 18 w 22"/>
                <a:gd name="T1" fmla="*/ 12 h 49"/>
                <a:gd name="T2" fmla="*/ 6 w 22"/>
                <a:gd name="T3" fmla="*/ 8 h 49"/>
                <a:gd name="T4" fmla="*/ 22 w 22"/>
                <a:gd name="T5" fmla="*/ 49 h 49"/>
                <a:gd name="T6" fmla="*/ 18 w 22"/>
                <a:gd name="T7" fmla="*/ 12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49">
                  <a:moveTo>
                    <a:pt x="18" y="12"/>
                  </a:moveTo>
                  <a:cubicBezTo>
                    <a:pt x="18" y="12"/>
                    <a:pt x="12" y="0"/>
                    <a:pt x="6" y="8"/>
                  </a:cubicBezTo>
                  <a:cubicBezTo>
                    <a:pt x="0" y="16"/>
                    <a:pt x="2" y="49"/>
                    <a:pt x="22" y="49"/>
                  </a:cubicBezTo>
                  <a:cubicBezTo>
                    <a:pt x="22" y="49"/>
                    <a:pt x="18" y="20"/>
                    <a:pt x="18" y="12"/>
                  </a:cubicBezTo>
                  <a:close/>
                </a:path>
              </a:pathLst>
            </a:custGeom>
            <a:solidFill>
              <a:srgbClr val="FECE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" name="îṡ1îḋê">
              <a:extLst>
                <a:ext uri="{FF2B5EF4-FFF2-40B4-BE49-F238E27FC236}">
                  <a16:creationId xmlns:a16="http://schemas.microsoft.com/office/drawing/2014/main" id="{02FBECC5-B2DB-044E-B7A9-70AA235C18B8}"/>
                </a:ext>
              </a:extLst>
            </p:cNvPr>
            <p:cNvSpPr/>
            <p:nvPr/>
          </p:nvSpPr>
          <p:spPr bwMode="auto">
            <a:xfrm>
              <a:off x="7213600" y="3579813"/>
              <a:ext cx="39688" cy="85725"/>
            </a:xfrm>
            <a:custGeom>
              <a:avLst/>
              <a:gdLst>
                <a:gd name="T0" fmla="*/ 12 w 12"/>
                <a:gd name="T1" fmla="*/ 12 h 26"/>
                <a:gd name="T2" fmla="*/ 4 w 12"/>
                <a:gd name="T3" fmla="*/ 6 h 26"/>
                <a:gd name="T4" fmla="*/ 8 w 12"/>
                <a:gd name="T5" fmla="*/ 26 h 26"/>
                <a:gd name="T6" fmla="*/ 12 w 12"/>
                <a:gd name="T7" fmla="*/ 12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26">
                  <a:moveTo>
                    <a:pt x="12" y="12"/>
                  </a:moveTo>
                  <a:cubicBezTo>
                    <a:pt x="12" y="12"/>
                    <a:pt x="8" y="0"/>
                    <a:pt x="4" y="6"/>
                  </a:cubicBezTo>
                  <a:cubicBezTo>
                    <a:pt x="0" y="12"/>
                    <a:pt x="2" y="20"/>
                    <a:pt x="8" y="26"/>
                  </a:cubicBezTo>
                  <a:cubicBezTo>
                    <a:pt x="8" y="26"/>
                    <a:pt x="5" y="4"/>
                    <a:pt x="12" y="12"/>
                  </a:cubicBezTo>
                  <a:close/>
                </a:path>
              </a:pathLst>
            </a:custGeom>
            <a:solidFill>
              <a:srgbClr val="EEB8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" name="íṡ1ïdé">
              <a:extLst>
                <a:ext uri="{FF2B5EF4-FFF2-40B4-BE49-F238E27FC236}">
                  <a16:creationId xmlns:a16="http://schemas.microsoft.com/office/drawing/2014/main" id="{565C718B-9A08-CD46-944E-D52BB8EC39E4}"/>
                </a:ext>
              </a:extLst>
            </p:cNvPr>
            <p:cNvSpPr/>
            <p:nvPr/>
          </p:nvSpPr>
          <p:spPr bwMode="auto">
            <a:xfrm>
              <a:off x="7516813" y="3679825"/>
              <a:ext cx="69850" cy="42863"/>
            </a:xfrm>
            <a:prstGeom prst="ellipse">
              <a:avLst/>
            </a:prstGeom>
            <a:solidFill>
              <a:srgbClr val="EEB8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" name="işḷíḍé">
              <a:extLst>
                <a:ext uri="{FF2B5EF4-FFF2-40B4-BE49-F238E27FC236}">
                  <a16:creationId xmlns:a16="http://schemas.microsoft.com/office/drawing/2014/main" id="{C949653E-7A5E-B24F-875B-C4A3F84E8538}"/>
                </a:ext>
              </a:extLst>
            </p:cNvPr>
            <p:cNvSpPr/>
            <p:nvPr/>
          </p:nvSpPr>
          <p:spPr bwMode="auto">
            <a:xfrm>
              <a:off x="7693025" y="3576638"/>
              <a:ext cx="55563" cy="76200"/>
            </a:xfrm>
            <a:prstGeom prst="ellipse">
              <a:avLst/>
            </a:prstGeom>
            <a:solidFill>
              <a:srgbClr val="6C31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" name="íṡ1íďé">
              <a:extLst>
                <a:ext uri="{FF2B5EF4-FFF2-40B4-BE49-F238E27FC236}">
                  <a16:creationId xmlns:a16="http://schemas.microsoft.com/office/drawing/2014/main" id="{C4C7A314-4482-C447-8C6E-73E9FD99A88C}"/>
                </a:ext>
              </a:extLst>
            </p:cNvPr>
            <p:cNvSpPr/>
            <p:nvPr/>
          </p:nvSpPr>
          <p:spPr bwMode="auto">
            <a:xfrm>
              <a:off x="7362825" y="3576638"/>
              <a:ext cx="55563" cy="76200"/>
            </a:xfrm>
            <a:prstGeom prst="ellipse">
              <a:avLst/>
            </a:prstGeom>
            <a:solidFill>
              <a:srgbClr val="6C31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1" name="íṡľíďê">
              <a:extLst>
                <a:ext uri="{FF2B5EF4-FFF2-40B4-BE49-F238E27FC236}">
                  <a16:creationId xmlns:a16="http://schemas.microsoft.com/office/drawing/2014/main" id="{E1D676E9-E441-4140-8941-DF256B3A9FC5}"/>
                </a:ext>
              </a:extLst>
            </p:cNvPr>
            <p:cNvSpPr/>
            <p:nvPr/>
          </p:nvSpPr>
          <p:spPr bwMode="auto">
            <a:xfrm>
              <a:off x="7669213" y="3505200"/>
              <a:ext cx="98425" cy="33338"/>
            </a:xfrm>
            <a:custGeom>
              <a:avLst/>
              <a:gdLst>
                <a:gd name="T0" fmla="*/ 0 w 30"/>
                <a:gd name="T1" fmla="*/ 6 h 10"/>
                <a:gd name="T2" fmla="*/ 4 w 30"/>
                <a:gd name="T3" fmla="*/ 3 h 10"/>
                <a:gd name="T4" fmla="*/ 9 w 30"/>
                <a:gd name="T5" fmla="*/ 1 h 10"/>
                <a:gd name="T6" fmla="*/ 16 w 30"/>
                <a:gd name="T7" fmla="*/ 0 h 10"/>
                <a:gd name="T8" fmla="*/ 22 w 30"/>
                <a:gd name="T9" fmla="*/ 2 h 10"/>
                <a:gd name="T10" fmla="*/ 27 w 30"/>
                <a:gd name="T11" fmla="*/ 5 h 10"/>
                <a:gd name="T12" fmla="*/ 30 w 30"/>
                <a:gd name="T13" fmla="*/ 10 h 10"/>
                <a:gd name="T14" fmla="*/ 25 w 30"/>
                <a:gd name="T15" fmla="*/ 8 h 10"/>
                <a:gd name="T16" fmla="*/ 21 w 30"/>
                <a:gd name="T17" fmla="*/ 7 h 10"/>
                <a:gd name="T18" fmla="*/ 18 w 30"/>
                <a:gd name="T19" fmla="*/ 7 h 10"/>
                <a:gd name="T20" fmla="*/ 15 w 30"/>
                <a:gd name="T21" fmla="*/ 7 h 10"/>
                <a:gd name="T22" fmla="*/ 5 w 30"/>
                <a:gd name="T23" fmla="*/ 6 h 10"/>
                <a:gd name="T24" fmla="*/ 0 w 30"/>
                <a:gd name="T25" fmla="*/ 6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0" h="10">
                  <a:moveTo>
                    <a:pt x="0" y="6"/>
                  </a:moveTo>
                  <a:cubicBezTo>
                    <a:pt x="0" y="6"/>
                    <a:pt x="1" y="4"/>
                    <a:pt x="4" y="3"/>
                  </a:cubicBezTo>
                  <a:cubicBezTo>
                    <a:pt x="6" y="2"/>
                    <a:pt x="7" y="1"/>
                    <a:pt x="9" y="1"/>
                  </a:cubicBezTo>
                  <a:cubicBezTo>
                    <a:pt x="11" y="1"/>
                    <a:pt x="14" y="0"/>
                    <a:pt x="16" y="0"/>
                  </a:cubicBezTo>
                  <a:cubicBezTo>
                    <a:pt x="18" y="1"/>
                    <a:pt x="20" y="1"/>
                    <a:pt x="22" y="2"/>
                  </a:cubicBezTo>
                  <a:cubicBezTo>
                    <a:pt x="24" y="3"/>
                    <a:pt x="26" y="4"/>
                    <a:pt x="27" y="5"/>
                  </a:cubicBezTo>
                  <a:cubicBezTo>
                    <a:pt x="30" y="7"/>
                    <a:pt x="30" y="10"/>
                    <a:pt x="30" y="10"/>
                  </a:cubicBezTo>
                  <a:cubicBezTo>
                    <a:pt x="30" y="10"/>
                    <a:pt x="28" y="9"/>
                    <a:pt x="25" y="8"/>
                  </a:cubicBezTo>
                  <a:cubicBezTo>
                    <a:pt x="24" y="8"/>
                    <a:pt x="22" y="8"/>
                    <a:pt x="21" y="7"/>
                  </a:cubicBezTo>
                  <a:cubicBezTo>
                    <a:pt x="20" y="7"/>
                    <a:pt x="19" y="7"/>
                    <a:pt x="18" y="7"/>
                  </a:cubicBezTo>
                  <a:cubicBezTo>
                    <a:pt x="17" y="7"/>
                    <a:pt x="16" y="7"/>
                    <a:pt x="15" y="7"/>
                  </a:cubicBezTo>
                  <a:cubicBezTo>
                    <a:pt x="12" y="7"/>
                    <a:pt x="8" y="7"/>
                    <a:pt x="5" y="6"/>
                  </a:cubicBezTo>
                  <a:cubicBezTo>
                    <a:pt x="2" y="6"/>
                    <a:pt x="0" y="6"/>
                    <a:pt x="0" y="6"/>
                  </a:cubicBezTo>
                  <a:close/>
                </a:path>
              </a:pathLst>
            </a:custGeom>
            <a:solidFill>
              <a:srgbClr val="D367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2" name="îṧļíďê">
              <a:extLst>
                <a:ext uri="{FF2B5EF4-FFF2-40B4-BE49-F238E27FC236}">
                  <a16:creationId xmlns:a16="http://schemas.microsoft.com/office/drawing/2014/main" id="{D1096BC6-ADE8-FC42-B9D6-A1F9EFFE3310}"/>
                </a:ext>
              </a:extLst>
            </p:cNvPr>
            <p:cNvSpPr/>
            <p:nvPr/>
          </p:nvSpPr>
          <p:spPr bwMode="auto">
            <a:xfrm>
              <a:off x="7332663" y="3505200"/>
              <a:ext cx="101600" cy="33338"/>
            </a:xfrm>
            <a:custGeom>
              <a:avLst/>
              <a:gdLst>
                <a:gd name="T0" fmla="*/ 31 w 31"/>
                <a:gd name="T1" fmla="*/ 6 h 10"/>
                <a:gd name="T2" fmla="*/ 26 w 31"/>
                <a:gd name="T3" fmla="*/ 3 h 10"/>
                <a:gd name="T4" fmla="*/ 21 w 31"/>
                <a:gd name="T5" fmla="*/ 1 h 10"/>
                <a:gd name="T6" fmla="*/ 14 w 31"/>
                <a:gd name="T7" fmla="*/ 0 h 10"/>
                <a:gd name="T8" fmla="*/ 8 w 31"/>
                <a:gd name="T9" fmla="*/ 2 h 10"/>
                <a:gd name="T10" fmla="*/ 3 w 31"/>
                <a:gd name="T11" fmla="*/ 5 h 10"/>
                <a:gd name="T12" fmla="*/ 0 w 31"/>
                <a:gd name="T13" fmla="*/ 10 h 10"/>
                <a:gd name="T14" fmla="*/ 5 w 31"/>
                <a:gd name="T15" fmla="*/ 8 h 10"/>
                <a:gd name="T16" fmla="*/ 9 w 31"/>
                <a:gd name="T17" fmla="*/ 7 h 10"/>
                <a:gd name="T18" fmla="*/ 12 w 31"/>
                <a:gd name="T19" fmla="*/ 7 h 10"/>
                <a:gd name="T20" fmla="*/ 15 w 31"/>
                <a:gd name="T21" fmla="*/ 7 h 10"/>
                <a:gd name="T22" fmla="*/ 25 w 31"/>
                <a:gd name="T23" fmla="*/ 6 h 10"/>
                <a:gd name="T24" fmla="*/ 31 w 31"/>
                <a:gd name="T25" fmla="*/ 6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1" h="10">
                  <a:moveTo>
                    <a:pt x="31" y="6"/>
                  </a:moveTo>
                  <a:cubicBezTo>
                    <a:pt x="31" y="6"/>
                    <a:pt x="29" y="4"/>
                    <a:pt x="26" y="3"/>
                  </a:cubicBezTo>
                  <a:cubicBezTo>
                    <a:pt x="25" y="2"/>
                    <a:pt x="23" y="1"/>
                    <a:pt x="21" y="1"/>
                  </a:cubicBezTo>
                  <a:cubicBezTo>
                    <a:pt x="19" y="1"/>
                    <a:pt x="17" y="0"/>
                    <a:pt x="14" y="0"/>
                  </a:cubicBezTo>
                  <a:cubicBezTo>
                    <a:pt x="12" y="1"/>
                    <a:pt x="10" y="1"/>
                    <a:pt x="8" y="2"/>
                  </a:cubicBezTo>
                  <a:cubicBezTo>
                    <a:pt x="6" y="3"/>
                    <a:pt x="4" y="4"/>
                    <a:pt x="3" y="5"/>
                  </a:cubicBezTo>
                  <a:cubicBezTo>
                    <a:pt x="0" y="7"/>
                    <a:pt x="0" y="10"/>
                    <a:pt x="0" y="10"/>
                  </a:cubicBezTo>
                  <a:cubicBezTo>
                    <a:pt x="0" y="10"/>
                    <a:pt x="2" y="9"/>
                    <a:pt x="5" y="8"/>
                  </a:cubicBezTo>
                  <a:cubicBezTo>
                    <a:pt x="6" y="8"/>
                    <a:pt x="8" y="8"/>
                    <a:pt x="9" y="7"/>
                  </a:cubicBezTo>
                  <a:cubicBezTo>
                    <a:pt x="10" y="7"/>
                    <a:pt x="11" y="7"/>
                    <a:pt x="12" y="7"/>
                  </a:cubicBezTo>
                  <a:cubicBezTo>
                    <a:pt x="13" y="7"/>
                    <a:pt x="14" y="7"/>
                    <a:pt x="15" y="7"/>
                  </a:cubicBezTo>
                  <a:cubicBezTo>
                    <a:pt x="18" y="7"/>
                    <a:pt x="22" y="7"/>
                    <a:pt x="25" y="6"/>
                  </a:cubicBezTo>
                  <a:cubicBezTo>
                    <a:pt x="28" y="6"/>
                    <a:pt x="31" y="6"/>
                    <a:pt x="31" y="6"/>
                  </a:cubicBezTo>
                  <a:close/>
                </a:path>
              </a:pathLst>
            </a:custGeom>
            <a:solidFill>
              <a:srgbClr val="D367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" name="ïšľiḓè">
              <a:extLst>
                <a:ext uri="{FF2B5EF4-FFF2-40B4-BE49-F238E27FC236}">
                  <a16:creationId xmlns:a16="http://schemas.microsoft.com/office/drawing/2014/main" id="{DF028256-512A-4346-B3B6-92092A8F7777}"/>
                </a:ext>
              </a:extLst>
            </p:cNvPr>
            <p:cNvSpPr/>
            <p:nvPr/>
          </p:nvSpPr>
          <p:spPr bwMode="auto">
            <a:xfrm>
              <a:off x="7504113" y="3781425"/>
              <a:ext cx="92075" cy="15875"/>
            </a:xfrm>
            <a:custGeom>
              <a:avLst/>
              <a:gdLst>
                <a:gd name="T0" fmla="*/ 4 w 28"/>
                <a:gd name="T1" fmla="*/ 5 h 5"/>
                <a:gd name="T2" fmla="*/ 25 w 28"/>
                <a:gd name="T3" fmla="*/ 5 h 5"/>
                <a:gd name="T4" fmla="*/ 25 w 28"/>
                <a:gd name="T5" fmla="*/ 0 h 5"/>
                <a:gd name="T6" fmla="*/ 4 w 28"/>
                <a:gd name="T7" fmla="*/ 0 h 5"/>
                <a:gd name="T8" fmla="*/ 4 w 28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5">
                  <a:moveTo>
                    <a:pt x="4" y="5"/>
                  </a:moveTo>
                  <a:cubicBezTo>
                    <a:pt x="11" y="5"/>
                    <a:pt x="18" y="5"/>
                    <a:pt x="25" y="5"/>
                  </a:cubicBezTo>
                  <a:cubicBezTo>
                    <a:pt x="28" y="5"/>
                    <a:pt x="28" y="0"/>
                    <a:pt x="25" y="0"/>
                  </a:cubicBezTo>
                  <a:cubicBezTo>
                    <a:pt x="18" y="0"/>
                    <a:pt x="11" y="0"/>
                    <a:pt x="4" y="0"/>
                  </a:cubicBezTo>
                  <a:cubicBezTo>
                    <a:pt x="0" y="0"/>
                    <a:pt x="0" y="5"/>
                    <a:pt x="4" y="5"/>
                  </a:cubicBezTo>
                  <a:close/>
                </a:path>
              </a:pathLst>
            </a:custGeom>
            <a:solidFill>
              <a:srgbClr val="EEB8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4" name="iŝľïde">
              <a:extLst>
                <a:ext uri="{FF2B5EF4-FFF2-40B4-BE49-F238E27FC236}">
                  <a16:creationId xmlns:a16="http://schemas.microsoft.com/office/drawing/2014/main" id="{2086F8D4-39E0-FC44-8C73-CA24D6A3B53C}"/>
                </a:ext>
              </a:extLst>
            </p:cNvPr>
            <p:cNvSpPr/>
            <p:nvPr/>
          </p:nvSpPr>
          <p:spPr bwMode="auto">
            <a:xfrm>
              <a:off x="7118350" y="3971925"/>
              <a:ext cx="857250" cy="1019175"/>
            </a:xfrm>
            <a:custGeom>
              <a:avLst/>
              <a:gdLst>
                <a:gd name="T0" fmla="*/ 260 w 260"/>
                <a:gd name="T1" fmla="*/ 24 h 309"/>
                <a:gd name="T2" fmla="*/ 174 w 260"/>
                <a:gd name="T3" fmla="*/ 0 h 309"/>
                <a:gd name="T4" fmla="*/ 131 w 260"/>
                <a:gd name="T5" fmla="*/ 34 h 309"/>
                <a:gd name="T6" fmla="*/ 131 w 260"/>
                <a:gd name="T7" fmla="*/ 34 h 309"/>
                <a:gd name="T8" fmla="*/ 130 w 260"/>
                <a:gd name="T9" fmla="*/ 34 h 309"/>
                <a:gd name="T10" fmla="*/ 130 w 260"/>
                <a:gd name="T11" fmla="*/ 34 h 309"/>
                <a:gd name="T12" fmla="*/ 130 w 260"/>
                <a:gd name="T13" fmla="*/ 34 h 309"/>
                <a:gd name="T14" fmla="*/ 89 w 260"/>
                <a:gd name="T15" fmla="*/ 0 h 309"/>
                <a:gd name="T16" fmla="*/ 0 w 260"/>
                <a:gd name="T17" fmla="*/ 8 h 309"/>
                <a:gd name="T18" fmla="*/ 11 w 260"/>
                <a:gd name="T19" fmla="*/ 130 h 309"/>
                <a:gd name="T20" fmla="*/ 20 w 260"/>
                <a:gd name="T21" fmla="*/ 183 h 309"/>
                <a:gd name="T22" fmla="*/ 8 w 260"/>
                <a:gd name="T23" fmla="*/ 309 h 309"/>
                <a:gd name="T24" fmla="*/ 252 w 260"/>
                <a:gd name="T25" fmla="*/ 309 h 309"/>
                <a:gd name="T26" fmla="*/ 240 w 260"/>
                <a:gd name="T27" fmla="*/ 183 h 309"/>
                <a:gd name="T28" fmla="*/ 249 w 260"/>
                <a:gd name="T29" fmla="*/ 130 h 309"/>
                <a:gd name="T30" fmla="*/ 260 w 260"/>
                <a:gd name="T31" fmla="*/ 24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60" h="309">
                  <a:moveTo>
                    <a:pt x="260" y="24"/>
                  </a:moveTo>
                  <a:cubicBezTo>
                    <a:pt x="174" y="0"/>
                    <a:pt x="174" y="0"/>
                    <a:pt x="174" y="0"/>
                  </a:cubicBezTo>
                  <a:cubicBezTo>
                    <a:pt x="168" y="27"/>
                    <a:pt x="136" y="34"/>
                    <a:pt x="131" y="34"/>
                  </a:cubicBezTo>
                  <a:cubicBezTo>
                    <a:pt x="131" y="34"/>
                    <a:pt x="131" y="34"/>
                    <a:pt x="131" y="34"/>
                  </a:cubicBezTo>
                  <a:cubicBezTo>
                    <a:pt x="131" y="34"/>
                    <a:pt x="130" y="34"/>
                    <a:pt x="130" y="34"/>
                  </a:cubicBezTo>
                  <a:cubicBezTo>
                    <a:pt x="130" y="34"/>
                    <a:pt x="130" y="34"/>
                    <a:pt x="130" y="34"/>
                  </a:cubicBezTo>
                  <a:cubicBezTo>
                    <a:pt x="130" y="34"/>
                    <a:pt x="130" y="34"/>
                    <a:pt x="130" y="34"/>
                  </a:cubicBezTo>
                  <a:cubicBezTo>
                    <a:pt x="124" y="34"/>
                    <a:pt x="95" y="27"/>
                    <a:pt x="89" y="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11" y="130"/>
                    <a:pt x="11" y="130"/>
                    <a:pt x="11" y="130"/>
                  </a:cubicBezTo>
                  <a:cubicBezTo>
                    <a:pt x="11" y="130"/>
                    <a:pt x="5" y="161"/>
                    <a:pt x="20" y="183"/>
                  </a:cubicBezTo>
                  <a:cubicBezTo>
                    <a:pt x="36" y="206"/>
                    <a:pt x="8" y="309"/>
                    <a:pt x="8" y="309"/>
                  </a:cubicBezTo>
                  <a:cubicBezTo>
                    <a:pt x="252" y="309"/>
                    <a:pt x="252" y="309"/>
                    <a:pt x="252" y="309"/>
                  </a:cubicBezTo>
                  <a:cubicBezTo>
                    <a:pt x="252" y="309"/>
                    <a:pt x="225" y="206"/>
                    <a:pt x="240" y="183"/>
                  </a:cubicBezTo>
                  <a:cubicBezTo>
                    <a:pt x="256" y="161"/>
                    <a:pt x="249" y="130"/>
                    <a:pt x="249" y="130"/>
                  </a:cubicBezTo>
                  <a:lnTo>
                    <a:pt x="260" y="24"/>
                  </a:lnTo>
                  <a:close/>
                </a:path>
              </a:pathLst>
            </a:custGeom>
            <a:solidFill>
              <a:srgbClr val="F98A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5" name="íṥ1îḋe">
              <a:extLst>
                <a:ext uri="{FF2B5EF4-FFF2-40B4-BE49-F238E27FC236}">
                  <a16:creationId xmlns:a16="http://schemas.microsoft.com/office/drawing/2014/main" id="{5F093EC5-C762-484C-BF7C-AE2EF0210AD4}"/>
                </a:ext>
              </a:extLst>
            </p:cNvPr>
            <p:cNvSpPr/>
            <p:nvPr/>
          </p:nvSpPr>
          <p:spPr bwMode="auto">
            <a:xfrm>
              <a:off x="7088188" y="4991100"/>
              <a:ext cx="917575" cy="349250"/>
            </a:xfrm>
            <a:custGeom>
              <a:avLst/>
              <a:gdLst>
                <a:gd name="T0" fmla="*/ 261 w 278"/>
                <a:gd name="T1" fmla="*/ 0 h 106"/>
                <a:gd name="T2" fmla="*/ 137 w 278"/>
                <a:gd name="T3" fmla="*/ 0 h 106"/>
                <a:gd name="T4" fmla="*/ 17 w 278"/>
                <a:gd name="T5" fmla="*/ 0 h 106"/>
                <a:gd name="T6" fmla="*/ 54 w 278"/>
                <a:gd name="T7" fmla="*/ 106 h 106"/>
                <a:gd name="T8" fmla="*/ 137 w 278"/>
                <a:gd name="T9" fmla="*/ 106 h 106"/>
                <a:gd name="T10" fmla="*/ 224 w 278"/>
                <a:gd name="T11" fmla="*/ 106 h 106"/>
                <a:gd name="T12" fmla="*/ 261 w 278"/>
                <a:gd name="T13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8" h="106">
                  <a:moveTo>
                    <a:pt x="261" y="0"/>
                  </a:moveTo>
                  <a:cubicBezTo>
                    <a:pt x="137" y="0"/>
                    <a:pt x="137" y="0"/>
                    <a:pt x="13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0"/>
                    <a:pt x="0" y="106"/>
                    <a:pt x="54" y="106"/>
                  </a:cubicBezTo>
                  <a:cubicBezTo>
                    <a:pt x="109" y="106"/>
                    <a:pt x="137" y="106"/>
                    <a:pt x="137" y="106"/>
                  </a:cubicBezTo>
                  <a:cubicBezTo>
                    <a:pt x="137" y="106"/>
                    <a:pt x="169" y="106"/>
                    <a:pt x="224" y="106"/>
                  </a:cubicBezTo>
                  <a:cubicBezTo>
                    <a:pt x="278" y="106"/>
                    <a:pt x="261" y="0"/>
                    <a:pt x="261" y="0"/>
                  </a:cubicBezTo>
                  <a:close/>
                </a:path>
              </a:pathLst>
            </a:custGeom>
            <a:solidFill>
              <a:srgbClr val="7FAE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6" name="ï$ľîḋê">
              <a:extLst>
                <a:ext uri="{FF2B5EF4-FFF2-40B4-BE49-F238E27FC236}">
                  <a16:creationId xmlns:a16="http://schemas.microsoft.com/office/drawing/2014/main" id="{3CDCFC12-9DCD-234A-BEF7-ED21CEE519CA}"/>
                </a:ext>
              </a:extLst>
            </p:cNvPr>
            <p:cNvSpPr/>
            <p:nvPr/>
          </p:nvSpPr>
          <p:spPr bwMode="auto">
            <a:xfrm>
              <a:off x="6537325" y="5284788"/>
              <a:ext cx="268288" cy="227013"/>
            </a:xfrm>
            <a:custGeom>
              <a:avLst/>
              <a:gdLst>
                <a:gd name="T0" fmla="*/ 70 w 81"/>
                <a:gd name="T1" fmla="*/ 0 h 69"/>
                <a:gd name="T2" fmla="*/ 2 w 81"/>
                <a:gd name="T3" fmla="*/ 38 h 69"/>
                <a:gd name="T4" fmla="*/ 81 w 81"/>
                <a:gd name="T5" fmla="*/ 63 h 69"/>
                <a:gd name="T6" fmla="*/ 70 w 81"/>
                <a:gd name="T7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1" h="69">
                  <a:moveTo>
                    <a:pt x="70" y="0"/>
                  </a:moveTo>
                  <a:cubicBezTo>
                    <a:pt x="70" y="0"/>
                    <a:pt x="0" y="8"/>
                    <a:pt x="2" y="38"/>
                  </a:cubicBezTo>
                  <a:cubicBezTo>
                    <a:pt x="3" y="69"/>
                    <a:pt x="81" y="63"/>
                    <a:pt x="81" y="63"/>
                  </a:cubicBezTo>
                  <a:lnTo>
                    <a:pt x="70" y="0"/>
                  </a:lnTo>
                  <a:close/>
                </a:path>
              </a:pathLst>
            </a:custGeom>
            <a:solidFill>
              <a:srgbClr val="2426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7" name="îşľíḋe">
              <a:extLst>
                <a:ext uri="{FF2B5EF4-FFF2-40B4-BE49-F238E27FC236}">
                  <a16:creationId xmlns:a16="http://schemas.microsoft.com/office/drawing/2014/main" id="{A7DDAEF9-49B2-CD4F-887B-14C341B55508}"/>
                </a:ext>
              </a:extLst>
            </p:cNvPr>
            <p:cNvSpPr/>
            <p:nvPr/>
          </p:nvSpPr>
          <p:spPr bwMode="auto">
            <a:xfrm>
              <a:off x="6732588" y="4795838"/>
              <a:ext cx="1787525" cy="712788"/>
            </a:xfrm>
            <a:custGeom>
              <a:avLst/>
              <a:gdLst>
                <a:gd name="T0" fmla="*/ 0 w 542"/>
                <a:gd name="T1" fmla="*/ 147 h 216"/>
                <a:gd name="T2" fmla="*/ 511 w 542"/>
                <a:gd name="T3" fmla="*/ 101 h 216"/>
                <a:gd name="T4" fmla="*/ 8 w 542"/>
                <a:gd name="T5" fmla="*/ 216 h 216"/>
                <a:gd name="T6" fmla="*/ 0 w 542"/>
                <a:gd name="T7" fmla="*/ 147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2" h="216">
                  <a:moveTo>
                    <a:pt x="0" y="147"/>
                  </a:moveTo>
                  <a:cubicBezTo>
                    <a:pt x="0" y="147"/>
                    <a:pt x="480" y="0"/>
                    <a:pt x="511" y="101"/>
                  </a:cubicBezTo>
                  <a:cubicBezTo>
                    <a:pt x="542" y="201"/>
                    <a:pt x="8" y="216"/>
                    <a:pt x="8" y="216"/>
                  </a:cubicBezTo>
                  <a:lnTo>
                    <a:pt x="0" y="147"/>
                  </a:lnTo>
                  <a:close/>
                </a:path>
              </a:pathLst>
            </a:custGeom>
            <a:solidFill>
              <a:srgbClr val="5EA0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8" name="ïṧ1ïḍé">
              <a:extLst>
                <a:ext uri="{FF2B5EF4-FFF2-40B4-BE49-F238E27FC236}">
                  <a16:creationId xmlns:a16="http://schemas.microsoft.com/office/drawing/2014/main" id="{BE49631A-0E7A-C640-AAC4-B2DDC0CB20D3}"/>
                </a:ext>
              </a:extLst>
            </p:cNvPr>
            <p:cNvSpPr/>
            <p:nvPr/>
          </p:nvSpPr>
          <p:spPr bwMode="auto">
            <a:xfrm>
              <a:off x="8266113" y="5330825"/>
              <a:ext cx="280988" cy="239713"/>
            </a:xfrm>
            <a:custGeom>
              <a:avLst/>
              <a:gdLst>
                <a:gd name="T0" fmla="*/ 15 w 85"/>
                <a:gd name="T1" fmla="*/ 0 h 73"/>
                <a:gd name="T2" fmla="*/ 81 w 85"/>
                <a:gd name="T3" fmla="*/ 43 h 73"/>
                <a:gd name="T4" fmla="*/ 0 w 85"/>
                <a:gd name="T5" fmla="*/ 62 h 73"/>
                <a:gd name="T6" fmla="*/ 15 w 85"/>
                <a:gd name="T7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5" h="73">
                  <a:moveTo>
                    <a:pt x="15" y="0"/>
                  </a:moveTo>
                  <a:cubicBezTo>
                    <a:pt x="15" y="0"/>
                    <a:pt x="85" y="13"/>
                    <a:pt x="81" y="43"/>
                  </a:cubicBezTo>
                  <a:cubicBezTo>
                    <a:pt x="77" y="73"/>
                    <a:pt x="0" y="62"/>
                    <a:pt x="0" y="62"/>
                  </a:cubicBezTo>
                  <a:lnTo>
                    <a:pt x="15" y="0"/>
                  </a:lnTo>
                  <a:close/>
                </a:path>
              </a:pathLst>
            </a:custGeom>
            <a:solidFill>
              <a:srgbClr val="2426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9" name="iśļîḍe">
              <a:extLst>
                <a:ext uri="{FF2B5EF4-FFF2-40B4-BE49-F238E27FC236}">
                  <a16:creationId xmlns:a16="http://schemas.microsoft.com/office/drawing/2014/main" id="{99BA0F1F-037E-B148-A035-9C98CE16727E}"/>
                </a:ext>
              </a:extLst>
            </p:cNvPr>
            <p:cNvSpPr/>
            <p:nvPr/>
          </p:nvSpPr>
          <p:spPr bwMode="auto">
            <a:xfrm>
              <a:off x="6557963" y="4730750"/>
              <a:ext cx="1793875" cy="823913"/>
            </a:xfrm>
            <a:custGeom>
              <a:avLst/>
              <a:gdLst>
                <a:gd name="T0" fmla="*/ 544 w 544"/>
                <a:gd name="T1" fmla="*/ 182 h 250"/>
                <a:gd name="T2" fmla="*/ 38 w 544"/>
                <a:gd name="T3" fmla="*/ 99 h 250"/>
                <a:gd name="T4" fmla="*/ 532 w 544"/>
                <a:gd name="T5" fmla="*/ 250 h 250"/>
                <a:gd name="T6" fmla="*/ 544 w 544"/>
                <a:gd name="T7" fmla="*/ 182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4" h="250">
                  <a:moveTo>
                    <a:pt x="544" y="182"/>
                  </a:moveTo>
                  <a:cubicBezTo>
                    <a:pt x="544" y="182"/>
                    <a:pt x="77" y="0"/>
                    <a:pt x="38" y="99"/>
                  </a:cubicBezTo>
                  <a:cubicBezTo>
                    <a:pt x="0" y="197"/>
                    <a:pt x="532" y="250"/>
                    <a:pt x="532" y="250"/>
                  </a:cubicBezTo>
                  <a:lnTo>
                    <a:pt x="544" y="182"/>
                  </a:lnTo>
                  <a:close/>
                </a:path>
              </a:pathLst>
            </a:custGeom>
            <a:solidFill>
              <a:srgbClr val="70B6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0" name="iṣľíďè">
              <a:extLst>
                <a:ext uri="{FF2B5EF4-FFF2-40B4-BE49-F238E27FC236}">
                  <a16:creationId xmlns:a16="http://schemas.microsoft.com/office/drawing/2014/main" id="{5F65C78F-8483-6549-853F-95B1DF95DDC1}"/>
                </a:ext>
              </a:extLst>
            </p:cNvPr>
            <p:cNvSpPr/>
            <p:nvPr/>
          </p:nvSpPr>
          <p:spPr bwMode="auto">
            <a:xfrm>
              <a:off x="7115175" y="3198813"/>
              <a:ext cx="854075" cy="385763"/>
            </a:xfrm>
            <a:custGeom>
              <a:avLst/>
              <a:gdLst>
                <a:gd name="T0" fmla="*/ 43 w 259"/>
                <a:gd name="T1" fmla="*/ 117 h 117"/>
                <a:gd name="T2" fmla="*/ 66 w 259"/>
                <a:gd name="T3" fmla="*/ 74 h 117"/>
                <a:gd name="T4" fmla="*/ 135 w 259"/>
                <a:gd name="T5" fmla="*/ 95 h 117"/>
                <a:gd name="T6" fmla="*/ 119 w 259"/>
                <a:gd name="T7" fmla="*/ 64 h 117"/>
                <a:gd name="T8" fmla="*/ 220 w 259"/>
                <a:gd name="T9" fmla="*/ 113 h 117"/>
                <a:gd name="T10" fmla="*/ 230 w 259"/>
                <a:gd name="T11" fmla="*/ 110 h 117"/>
                <a:gd name="T12" fmla="*/ 129 w 259"/>
                <a:gd name="T13" fmla="*/ 0 h 117"/>
                <a:gd name="T14" fmla="*/ 30 w 259"/>
                <a:gd name="T15" fmla="*/ 112 h 117"/>
                <a:gd name="T16" fmla="*/ 43 w 259"/>
                <a:gd name="T17" fmla="*/ 117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9" h="117">
                  <a:moveTo>
                    <a:pt x="43" y="117"/>
                  </a:moveTo>
                  <a:cubicBezTo>
                    <a:pt x="43" y="117"/>
                    <a:pt x="58" y="84"/>
                    <a:pt x="66" y="74"/>
                  </a:cubicBezTo>
                  <a:cubicBezTo>
                    <a:pt x="66" y="74"/>
                    <a:pt x="92" y="93"/>
                    <a:pt x="135" y="95"/>
                  </a:cubicBezTo>
                  <a:cubicBezTo>
                    <a:pt x="135" y="95"/>
                    <a:pt x="123" y="69"/>
                    <a:pt x="119" y="64"/>
                  </a:cubicBezTo>
                  <a:cubicBezTo>
                    <a:pt x="119" y="64"/>
                    <a:pt x="178" y="110"/>
                    <a:pt x="220" y="113"/>
                  </a:cubicBezTo>
                  <a:cubicBezTo>
                    <a:pt x="230" y="110"/>
                    <a:pt x="230" y="110"/>
                    <a:pt x="230" y="110"/>
                  </a:cubicBezTo>
                  <a:cubicBezTo>
                    <a:pt x="230" y="110"/>
                    <a:pt x="259" y="0"/>
                    <a:pt x="129" y="0"/>
                  </a:cubicBezTo>
                  <a:cubicBezTo>
                    <a:pt x="0" y="0"/>
                    <a:pt x="30" y="112"/>
                    <a:pt x="30" y="112"/>
                  </a:cubicBezTo>
                  <a:lnTo>
                    <a:pt x="43" y="117"/>
                  </a:lnTo>
                  <a:close/>
                </a:path>
              </a:pathLst>
            </a:custGeom>
            <a:solidFill>
              <a:srgbClr val="EA750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1" name="îSļíḑé">
              <a:extLst>
                <a:ext uri="{FF2B5EF4-FFF2-40B4-BE49-F238E27FC236}">
                  <a16:creationId xmlns:a16="http://schemas.microsoft.com/office/drawing/2014/main" id="{313B786D-182F-3F43-BBAE-0654F14B5D3E}"/>
                </a:ext>
              </a:extLst>
            </p:cNvPr>
            <p:cNvSpPr/>
            <p:nvPr/>
          </p:nvSpPr>
          <p:spPr bwMode="auto">
            <a:xfrm>
              <a:off x="7378700" y="3600450"/>
              <a:ext cx="1801813" cy="2058988"/>
            </a:xfrm>
            <a:custGeom>
              <a:avLst/>
              <a:gdLst>
                <a:gd name="T0" fmla="*/ 232 w 546"/>
                <a:gd name="T1" fmla="*/ 409 h 625"/>
                <a:gd name="T2" fmla="*/ 194 w 546"/>
                <a:gd name="T3" fmla="*/ 461 h 625"/>
                <a:gd name="T4" fmla="*/ 127 w 546"/>
                <a:gd name="T5" fmla="*/ 471 h 625"/>
                <a:gd name="T6" fmla="*/ 116 w 546"/>
                <a:gd name="T7" fmla="*/ 404 h 625"/>
                <a:gd name="T8" fmla="*/ 176 w 546"/>
                <a:gd name="T9" fmla="*/ 321 h 625"/>
                <a:gd name="T10" fmla="*/ 178 w 546"/>
                <a:gd name="T11" fmla="*/ 320 h 625"/>
                <a:gd name="T12" fmla="*/ 179 w 546"/>
                <a:gd name="T13" fmla="*/ 318 h 625"/>
                <a:gd name="T14" fmla="*/ 246 w 546"/>
                <a:gd name="T15" fmla="*/ 307 h 625"/>
                <a:gd name="T16" fmla="*/ 402 w 546"/>
                <a:gd name="T17" fmla="*/ 284 h 625"/>
                <a:gd name="T18" fmla="*/ 376 w 546"/>
                <a:gd name="T19" fmla="*/ 129 h 625"/>
                <a:gd name="T20" fmla="*/ 268 w 546"/>
                <a:gd name="T21" fmla="*/ 117 h 625"/>
                <a:gd name="T22" fmla="*/ 203 w 546"/>
                <a:gd name="T23" fmla="*/ 92 h 625"/>
                <a:gd name="T24" fmla="*/ 228 w 546"/>
                <a:gd name="T25" fmla="*/ 29 h 625"/>
                <a:gd name="T26" fmla="*/ 433 w 546"/>
                <a:gd name="T27" fmla="*/ 51 h 625"/>
                <a:gd name="T28" fmla="*/ 479 w 546"/>
                <a:gd name="T29" fmla="*/ 341 h 625"/>
                <a:gd name="T30" fmla="*/ 232 w 546"/>
                <a:gd name="T31" fmla="*/ 409 h 625"/>
                <a:gd name="T32" fmla="*/ 105 w 546"/>
                <a:gd name="T33" fmla="*/ 583 h 625"/>
                <a:gd name="T34" fmla="*/ 94 w 546"/>
                <a:gd name="T35" fmla="*/ 598 h 625"/>
                <a:gd name="T36" fmla="*/ 27 w 546"/>
                <a:gd name="T37" fmla="*/ 608 h 625"/>
                <a:gd name="T38" fmla="*/ 16 w 546"/>
                <a:gd name="T39" fmla="*/ 541 h 625"/>
                <a:gd name="T40" fmla="*/ 27 w 546"/>
                <a:gd name="T41" fmla="*/ 527 h 625"/>
                <a:gd name="T42" fmla="*/ 94 w 546"/>
                <a:gd name="T43" fmla="*/ 516 h 625"/>
                <a:gd name="T44" fmla="*/ 105 w 546"/>
                <a:gd name="T45" fmla="*/ 583 h 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46" h="625">
                  <a:moveTo>
                    <a:pt x="232" y="409"/>
                  </a:moveTo>
                  <a:cubicBezTo>
                    <a:pt x="194" y="461"/>
                    <a:pt x="194" y="461"/>
                    <a:pt x="194" y="461"/>
                  </a:cubicBezTo>
                  <a:cubicBezTo>
                    <a:pt x="178" y="483"/>
                    <a:pt x="149" y="488"/>
                    <a:pt x="127" y="471"/>
                  </a:cubicBezTo>
                  <a:cubicBezTo>
                    <a:pt x="106" y="456"/>
                    <a:pt x="100" y="426"/>
                    <a:pt x="116" y="404"/>
                  </a:cubicBezTo>
                  <a:cubicBezTo>
                    <a:pt x="176" y="321"/>
                    <a:pt x="176" y="321"/>
                    <a:pt x="176" y="321"/>
                  </a:cubicBezTo>
                  <a:cubicBezTo>
                    <a:pt x="177" y="320"/>
                    <a:pt x="178" y="321"/>
                    <a:pt x="178" y="320"/>
                  </a:cubicBezTo>
                  <a:cubicBezTo>
                    <a:pt x="178" y="319"/>
                    <a:pt x="178" y="319"/>
                    <a:pt x="179" y="318"/>
                  </a:cubicBezTo>
                  <a:cubicBezTo>
                    <a:pt x="194" y="297"/>
                    <a:pt x="225" y="292"/>
                    <a:pt x="246" y="307"/>
                  </a:cubicBezTo>
                  <a:cubicBezTo>
                    <a:pt x="296" y="344"/>
                    <a:pt x="366" y="334"/>
                    <a:pt x="402" y="284"/>
                  </a:cubicBezTo>
                  <a:cubicBezTo>
                    <a:pt x="438" y="234"/>
                    <a:pt x="426" y="165"/>
                    <a:pt x="376" y="129"/>
                  </a:cubicBezTo>
                  <a:cubicBezTo>
                    <a:pt x="343" y="105"/>
                    <a:pt x="302" y="102"/>
                    <a:pt x="268" y="117"/>
                  </a:cubicBezTo>
                  <a:cubicBezTo>
                    <a:pt x="243" y="128"/>
                    <a:pt x="214" y="117"/>
                    <a:pt x="203" y="92"/>
                  </a:cubicBezTo>
                  <a:cubicBezTo>
                    <a:pt x="193" y="67"/>
                    <a:pt x="203" y="40"/>
                    <a:pt x="228" y="29"/>
                  </a:cubicBezTo>
                  <a:cubicBezTo>
                    <a:pt x="293" y="0"/>
                    <a:pt x="372" y="6"/>
                    <a:pt x="433" y="51"/>
                  </a:cubicBezTo>
                  <a:cubicBezTo>
                    <a:pt x="525" y="118"/>
                    <a:pt x="546" y="248"/>
                    <a:pt x="479" y="341"/>
                  </a:cubicBezTo>
                  <a:cubicBezTo>
                    <a:pt x="422" y="419"/>
                    <a:pt x="319" y="445"/>
                    <a:pt x="232" y="409"/>
                  </a:cubicBezTo>
                  <a:close/>
                  <a:moveTo>
                    <a:pt x="105" y="583"/>
                  </a:moveTo>
                  <a:cubicBezTo>
                    <a:pt x="94" y="598"/>
                    <a:pt x="94" y="598"/>
                    <a:pt x="94" y="598"/>
                  </a:cubicBezTo>
                  <a:cubicBezTo>
                    <a:pt x="78" y="620"/>
                    <a:pt x="49" y="625"/>
                    <a:pt x="27" y="608"/>
                  </a:cubicBezTo>
                  <a:cubicBezTo>
                    <a:pt x="6" y="593"/>
                    <a:pt x="0" y="563"/>
                    <a:pt x="16" y="541"/>
                  </a:cubicBezTo>
                  <a:cubicBezTo>
                    <a:pt x="27" y="527"/>
                    <a:pt x="27" y="527"/>
                    <a:pt x="27" y="527"/>
                  </a:cubicBezTo>
                  <a:cubicBezTo>
                    <a:pt x="42" y="505"/>
                    <a:pt x="73" y="501"/>
                    <a:pt x="94" y="516"/>
                  </a:cubicBezTo>
                  <a:cubicBezTo>
                    <a:pt x="116" y="532"/>
                    <a:pt x="120" y="562"/>
                    <a:pt x="105" y="583"/>
                  </a:cubicBezTo>
                  <a:close/>
                </a:path>
              </a:pathLst>
            </a:custGeom>
            <a:solidFill>
              <a:srgbClr val="F4B5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2" name="íṩļîḑê">
              <a:extLst>
                <a:ext uri="{FF2B5EF4-FFF2-40B4-BE49-F238E27FC236}">
                  <a16:creationId xmlns:a16="http://schemas.microsoft.com/office/drawing/2014/main" id="{E9E24B8D-6E5B-054A-9B35-0E94642D3CD8}"/>
                </a:ext>
              </a:extLst>
            </p:cNvPr>
            <p:cNvSpPr/>
            <p:nvPr/>
          </p:nvSpPr>
          <p:spPr bwMode="auto">
            <a:xfrm>
              <a:off x="7310438" y="3551238"/>
              <a:ext cx="1800225" cy="2055813"/>
            </a:xfrm>
            <a:custGeom>
              <a:avLst/>
              <a:gdLst>
                <a:gd name="T0" fmla="*/ 231 w 546"/>
                <a:gd name="T1" fmla="*/ 408 h 624"/>
                <a:gd name="T2" fmla="*/ 194 w 546"/>
                <a:gd name="T3" fmla="*/ 460 h 624"/>
                <a:gd name="T4" fmla="*/ 126 w 546"/>
                <a:gd name="T5" fmla="*/ 471 h 624"/>
                <a:gd name="T6" fmla="*/ 116 w 546"/>
                <a:gd name="T7" fmla="*/ 403 h 624"/>
                <a:gd name="T8" fmla="*/ 176 w 546"/>
                <a:gd name="T9" fmla="*/ 321 h 624"/>
                <a:gd name="T10" fmla="*/ 178 w 546"/>
                <a:gd name="T11" fmla="*/ 320 h 624"/>
                <a:gd name="T12" fmla="*/ 178 w 546"/>
                <a:gd name="T13" fmla="*/ 317 h 624"/>
                <a:gd name="T14" fmla="*/ 246 w 546"/>
                <a:gd name="T15" fmla="*/ 307 h 624"/>
                <a:gd name="T16" fmla="*/ 402 w 546"/>
                <a:gd name="T17" fmla="*/ 284 h 624"/>
                <a:gd name="T18" fmla="*/ 376 w 546"/>
                <a:gd name="T19" fmla="*/ 128 h 624"/>
                <a:gd name="T20" fmla="*/ 267 w 546"/>
                <a:gd name="T21" fmla="*/ 116 h 624"/>
                <a:gd name="T22" fmla="*/ 203 w 546"/>
                <a:gd name="T23" fmla="*/ 91 h 624"/>
                <a:gd name="T24" fmla="*/ 228 w 546"/>
                <a:gd name="T25" fmla="*/ 28 h 624"/>
                <a:gd name="T26" fmla="*/ 433 w 546"/>
                <a:gd name="T27" fmla="*/ 50 h 624"/>
                <a:gd name="T28" fmla="*/ 479 w 546"/>
                <a:gd name="T29" fmla="*/ 340 h 624"/>
                <a:gd name="T30" fmla="*/ 231 w 546"/>
                <a:gd name="T31" fmla="*/ 408 h 624"/>
                <a:gd name="T32" fmla="*/ 104 w 546"/>
                <a:gd name="T33" fmla="*/ 583 h 624"/>
                <a:gd name="T34" fmla="*/ 94 w 546"/>
                <a:gd name="T35" fmla="*/ 597 h 624"/>
                <a:gd name="T36" fmla="*/ 26 w 546"/>
                <a:gd name="T37" fmla="*/ 608 h 624"/>
                <a:gd name="T38" fmla="*/ 16 w 546"/>
                <a:gd name="T39" fmla="*/ 540 h 624"/>
                <a:gd name="T40" fmla="*/ 26 w 546"/>
                <a:gd name="T41" fmla="*/ 526 h 624"/>
                <a:gd name="T42" fmla="*/ 94 w 546"/>
                <a:gd name="T43" fmla="*/ 515 h 624"/>
                <a:gd name="T44" fmla="*/ 104 w 546"/>
                <a:gd name="T45" fmla="*/ 583 h 6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46" h="624">
                  <a:moveTo>
                    <a:pt x="231" y="408"/>
                  </a:moveTo>
                  <a:cubicBezTo>
                    <a:pt x="194" y="460"/>
                    <a:pt x="194" y="460"/>
                    <a:pt x="194" y="460"/>
                  </a:cubicBezTo>
                  <a:cubicBezTo>
                    <a:pt x="177" y="482"/>
                    <a:pt x="149" y="487"/>
                    <a:pt x="126" y="471"/>
                  </a:cubicBezTo>
                  <a:cubicBezTo>
                    <a:pt x="106" y="456"/>
                    <a:pt x="99" y="426"/>
                    <a:pt x="116" y="403"/>
                  </a:cubicBezTo>
                  <a:cubicBezTo>
                    <a:pt x="176" y="321"/>
                    <a:pt x="176" y="321"/>
                    <a:pt x="176" y="321"/>
                  </a:cubicBezTo>
                  <a:cubicBezTo>
                    <a:pt x="177" y="320"/>
                    <a:pt x="177" y="320"/>
                    <a:pt x="178" y="320"/>
                  </a:cubicBezTo>
                  <a:cubicBezTo>
                    <a:pt x="178" y="318"/>
                    <a:pt x="178" y="318"/>
                    <a:pt x="178" y="317"/>
                  </a:cubicBezTo>
                  <a:cubicBezTo>
                    <a:pt x="193" y="297"/>
                    <a:pt x="225" y="292"/>
                    <a:pt x="246" y="307"/>
                  </a:cubicBezTo>
                  <a:cubicBezTo>
                    <a:pt x="296" y="343"/>
                    <a:pt x="366" y="333"/>
                    <a:pt x="402" y="284"/>
                  </a:cubicBezTo>
                  <a:cubicBezTo>
                    <a:pt x="438" y="234"/>
                    <a:pt x="426" y="165"/>
                    <a:pt x="376" y="128"/>
                  </a:cubicBezTo>
                  <a:cubicBezTo>
                    <a:pt x="343" y="105"/>
                    <a:pt x="302" y="101"/>
                    <a:pt x="267" y="116"/>
                  </a:cubicBezTo>
                  <a:cubicBezTo>
                    <a:pt x="242" y="127"/>
                    <a:pt x="214" y="116"/>
                    <a:pt x="203" y="91"/>
                  </a:cubicBezTo>
                  <a:cubicBezTo>
                    <a:pt x="193" y="67"/>
                    <a:pt x="203" y="39"/>
                    <a:pt x="228" y="28"/>
                  </a:cubicBezTo>
                  <a:cubicBezTo>
                    <a:pt x="293" y="0"/>
                    <a:pt x="371" y="6"/>
                    <a:pt x="433" y="50"/>
                  </a:cubicBezTo>
                  <a:cubicBezTo>
                    <a:pt x="525" y="118"/>
                    <a:pt x="546" y="248"/>
                    <a:pt x="479" y="340"/>
                  </a:cubicBezTo>
                  <a:cubicBezTo>
                    <a:pt x="421" y="419"/>
                    <a:pt x="318" y="445"/>
                    <a:pt x="231" y="408"/>
                  </a:cubicBezTo>
                  <a:close/>
                  <a:moveTo>
                    <a:pt x="104" y="583"/>
                  </a:moveTo>
                  <a:cubicBezTo>
                    <a:pt x="94" y="597"/>
                    <a:pt x="94" y="597"/>
                    <a:pt x="94" y="597"/>
                  </a:cubicBezTo>
                  <a:cubicBezTo>
                    <a:pt x="78" y="619"/>
                    <a:pt x="49" y="624"/>
                    <a:pt x="26" y="608"/>
                  </a:cubicBezTo>
                  <a:cubicBezTo>
                    <a:pt x="6" y="593"/>
                    <a:pt x="0" y="563"/>
                    <a:pt x="16" y="540"/>
                  </a:cubicBezTo>
                  <a:cubicBezTo>
                    <a:pt x="26" y="526"/>
                    <a:pt x="26" y="526"/>
                    <a:pt x="26" y="526"/>
                  </a:cubicBezTo>
                  <a:cubicBezTo>
                    <a:pt x="42" y="504"/>
                    <a:pt x="73" y="500"/>
                    <a:pt x="94" y="515"/>
                  </a:cubicBezTo>
                  <a:cubicBezTo>
                    <a:pt x="116" y="532"/>
                    <a:pt x="120" y="561"/>
                    <a:pt x="104" y="583"/>
                  </a:cubicBezTo>
                  <a:close/>
                </a:path>
              </a:pathLst>
            </a:custGeom>
            <a:solidFill>
              <a:srgbClr val="FFD1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3" name="iŝľiḓe">
              <a:extLst>
                <a:ext uri="{FF2B5EF4-FFF2-40B4-BE49-F238E27FC236}">
                  <a16:creationId xmlns:a16="http://schemas.microsoft.com/office/drawing/2014/main" id="{7D35D550-0A06-E644-956E-34B30ADFF75A}"/>
                </a:ext>
              </a:extLst>
            </p:cNvPr>
            <p:cNvSpPr/>
            <p:nvPr/>
          </p:nvSpPr>
          <p:spPr bwMode="auto">
            <a:xfrm>
              <a:off x="6931025" y="3998913"/>
              <a:ext cx="220663" cy="369888"/>
            </a:xfrm>
            <a:custGeom>
              <a:avLst/>
              <a:gdLst>
                <a:gd name="T0" fmla="*/ 57 w 67"/>
                <a:gd name="T1" fmla="*/ 0 h 112"/>
                <a:gd name="T2" fmla="*/ 0 w 67"/>
                <a:gd name="T3" fmla="*/ 48 h 112"/>
                <a:gd name="T4" fmla="*/ 67 w 67"/>
                <a:gd name="T5" fmla="*/ 112 h 112"/>
                <a:gd name="T6" fmla="*/ 57 w 67"/>
                <a:gd name="T7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112">
                  <a:moveTo>
                    <a:pt x="57" y="0"/>
                  </a:moveTo>
                  <a:cubicBezTo>
                    <a:pt x="57" y="0"/>
                    <a:pt x="19" y="11"/>
                    <a:pt x="0" y="48"/>
                  </a:cubicBezTo>
                  <a:cubicBezTo>
                    <a:pt x="67" y="112"/>
                    <a:pt x="67" y="112"/>
                    <a:pt x="67" y="112"/>
                  </a:cubicBezTo>
                  <a:lnTo>
                    <a:pt x="57" y="0"/>
                  </a:lnTo>
                  <a:close/>
                </a:path>
              </a:pathLst>
            </a:custGeom>
            <a:solidFill>
              <a:srgbClr val="FFA9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4" name="iṣ1íḍê">
              <a:extLst>
                <a:ext uri="{FF2B5EF4-FFF2-40B4-BE49-F238E27FC236}">
                  <a16:creationId xmlns:a16="http://schemas.microsoft.com/office/drawing/2014/main" id="{C6567B27-0840-6549-8F40-6E72F721CC0E}"/>
                </a:ext>
              </a:extLst>
            </p:cNvPr>
            <p:cNvSpPr/>
            <p:nvPr/>
          </p:nvSpPr>
          <p:spPr bwMode="auto">
            <a:xfrm>
              <a:off x="7939088" y="4051300"/>
              <a:ext cx="234950" cy="349250"/>
            </a:xfrm>
            <a:custGeom>
              <a:avLst/>
              <a:gdLst>
                <a:gd name="T0" fmla="*/ 11 w 71"/>
                <a:gd name="T1" fmla="*/ 0 h 106"/>
                <a:gd name="T2" fmla="*/ 71 w 71"/>
                <a:gd name="T3" fmla="*/ 52 h 106"/>
                <a:gd name="T4" fmla="*/ 0 w 71"/>
                <a:gd name="T5" fmla="*/ 106 h 106"/>
                <a:gd name="T6" fmla="*/ 11 w 71"/>
                <a:gd name="T7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1" h="106">
                  <a:moveTo>
                    <a:pt x="11" y="0"/>
                  </a:moveTo>
                  <a:cubicBezTo>
                    <a:pt x="11" y="0"/>
                    <a:pt x="58" y="24"/>
                    <a:pt x="71" y="52"/>
                  </a:cubicBezTo>
                  <a:cubicBezTo>
                    <a:pt x="0" y="106"/>
                    <a:pt x="0" y="106"/>
                    <a:pt x="0" y="106"/>
                  </a:cubicBezTo>
                  <a:lnTo>
                    <a:pt x="11" y="0"/>
                  </a:lnTo>
                  <a:close/>
                </a:path>
              </a:pathLst>
            </a:custGeom>
            <a:solidFill>
              <a:srgbClr val="FFA9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5" name="îsḷiḍé">
              <a:extLst>
                <a:ext uri="{FF2B5EF4-FFF2-40B4-BE49-F238E27FC236}">
                  <a16:creationId xmlns:a16="http://schemas.microsoft.com/office/drawing/2014/main" id="{A7AE63CC-98A6-EF47-8683-2382D94261A1}"/>
                </a:ext>
              </a:extLst>
            </p:cNvPr>
            <p:cNvSpPr/>
            <p:nvPr/>
          </p:nvSpPr>
          <p:spPr bwMode="auto">
            <a:xfrm>
              <a:off x="3668713" y="2147888"/>
              <a:ext cx="1001713" cy="503238"/>
            </a:xfrm>
            <a:custGeom>
              <a:avLst/>
              <a:gdLst>
                <a:gd name="T0" fmla="*/ 304 w 304"/>
                <a:gd name="T1" fmla="*/ 91 h 153"/>
                <a:gd name="T2" fmla="*/ 281 w 304"/>
                <a:gd name="T3" fmla="*/ 61 h 153"/>
                <a:gd name="T4" fmla="*/ 285 w 304"/>
                <a:gd name="T5" fmla="*/ 43 h 153"/>
                <a:gd name="T6" fmla="*/ 241 w 304"/>
                <a:gd name="T7" fmla="*/ 0 h 153"/>
                <a:gd name="T8" fmla="*/ 198 w 304"/>
                <a:gd name="T9" fmla="*/ 43 h 153"/>
                <a:gd name="T10" fmla="*/ 210 w 304"/>
                <a:gd name="T11" fmla="*/ 73 h 153"/>
                <a:gd name="T12" fmla="*/ 208 w 304"/>
                <a:gd name="T13" fmla="*/ 76 h 153"/>
                <a:gd name="T14" fmla="*/ 205 w 304"/>
                <a:gd name="T15" fmla="*/ 76 h 153"/>
                <a:gd name="T16" fmla="*/ 182 w 304"/>
                <a:gd name="T17" fmla="*/ 86 h 153"/>
                <a:gd name="T18" fmla="*/ 172 w 304"/>
                <a:gd name="T19" fmla="*/ 84 h 153"/>
                <a:gd name="T20" fmla="*/ 152 w 304"/>
                <a:gd name="T21" fmla="*/ 92 h 153"/>
                <a:gd name="T22" fmla="*/ 132 w 304"/>
                <a:gd name="T23" fmla="*/ 84 h 153"/>
                <a:gd name="T24" fmla="*/ 122 w 304"/>
                <a:gd name="T25" fmla="*/ 86 h 153"/>
                <a:gd name="T26" fmla="*/ 99 w 304"/>
                <a:gd name="T27" fmla="*/ 76 h 153"/>
                <a:gd name="T28" fmla="*/ 95 w 304"/>
                <a:gd name="T29" fmla="*/ 76 h 153"/>
                <a:gd name="T30" fmla="*/ 94 w 304"/>
                <a:gd name="T31" fmla="*/ 73 h 153"/>
                <a:gd name="T32" fmla="*/ 106 w 304"/>
                <a:gd name="T33" fmla="*/ 43 h 153"/>
                <a:gd name="T34" fmla="*/ 62 w 304"/>
                <a:gd name="T35" fmla="*/ 0 h 153"/>
                <a:gd name="T36" fmla="*/ 18 w 304"/>
                <a:gd name="T37" fmla="*/ 43 h 153"/>
                <a:gd name="T38" fmla="*/ 22 w 304"/>
                <a:gd name="T39" fmla="*/ 61 h 153"/>
                <a:gd name="T40" fmla="*/ 0 w 304"/>
                <a:gd name="T41" fmla="*/ 91 h 153"/>
                <a:gd name="T42" fmla="*/ 25 w 304"/>
                <a:gd name="T43" fmla="*/ 121 h 153"/>
                <a:gd name="T44" fmla="*/ 25 w 304"/>
                <a:gd name="T45" fmla="*/ 122 h 153"/>
                <a:gd name="T46" fmla="*/ 56 w 304"/>
                <a:gd name="T47" fmla="*/ 153 h 153"/>
                <a:gd name="T48" fmla="*/ 85 w 304"/>
                <a:gd name="T49" fmla="*/ 134 h 153"/>
                <a:gd name="T50" fmla="*/ 99 w 304"/>
                <a:gd name="T51" fmla="*/ 138 h 153"/>
                <a:gd name="T52" fmla="*/ 108 w 304"/>
                <a:gd name="T53" fmla="*/ 136 h 153"/>
                <a:gd name="T54" fmla="*/ 132 w 304"/>
                <a:gd name="T55" fmla="*/ 147 h 153"/>
                <a:gd name="T56" fmla="*/ 152 w 304"/>
                <a:gd name="T57" fmla="*/ 139 h 153"/>
                <a:gd name="T58" fmla="*/ 172 w 304"/>
                <a:gd name="T59" fmla="*/ 147 h 153"/>
                <a:gd name="T60" fmla="*/ 195 w 304"/>
                <a:gd name="T61" fmla="*/ 136 h 153"/>
                <a:gd name="T62" fmla="*/ 205 w 304"/>
                <a:gd name="T63" fmla="*/ 138 h 153"/>
                <a:gd name="T64" fmla="*/ 219 w 304"/>
                <a:gd name="T65" fmla="*/ 134 h 153"/>
                <a:gd name="T66" fmla="*/ 248 w 304"/>
                <a:gd name="T67" fmla="*/ 153 h 153"/>
                <a:gd name="T68" fmla="*/ 279 w 304"/>
                <a:gd name="T69" fmla="*/ 122 h 153"/>
                <a:gd name="T70" fmla="*/ 279 w 304"/>
                <a:gd name="T71" fmla="*/ 121 h 153"/>
                <a:gd name="T72" fmla="*/ 304 w 304"/>
                <a:gd name="T73" fmla="*/ 91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04" h="153">
                  <a:moveTo>
                    <a:pt x="304" y="91"/>
                  </a:moveTo>
                  <a:cubicBezTo>
                    <a:pt x="304" y="77"/>
                    <a:pt x="294" y="65"/>
                    <a:pt x="281" y="61"/>
                  </a:cubicBezTo>
                  <a:cubicBezTo>
                    <a:pt x="284" y="56"/>
                    <a:pt x="285" y="50"/>
                    <a:pt x="285" y="43"/>
                  </a:cubicBezTo>
                  <a:cubicBezTo>
                    <a:pt x="285" y="19"/>
                    <a:pt x="266" y="0"/>
                    <a:pt x="241" y="0"/>
                  </a:cubicBezTo>
                  <a:cubicBezTo>
                    <a:pt x="217" y="0"/>
                    <a:pt x="198" y="19"/>
                    <a:pt x="198" y="43"/>
                  </a:cubicBezTo>
                  <a:cubicBezTo>
                    <a:pt x="198" y="55"/>
                    <a:pt x="202" y="65"/>
                    <a:pt x="210" y="73"/>
                  </a:cubicBezTo>
                  <a:cubicBezTo>
                    <a:pt x="209" y="74"/>
                    <a:pt x="209" y="75"/>
                    <a:pt x="208" y="76"/>
                  </a:cubicBezTo>
                  <a:cubicBezTo>
                    <a:pt x="207" y="76"/>
                    <a:pt x="206" y="76"/>
                    <a:pt x="205" y="76"/>
                  </a:cubicBezTo>
                  <a:cubicBezTo>
                    <a:pt x="196" y="76"/>
                    <a:pt x="187" y="80"/>
                    <a:pt x="182" y="86"/>
                  </a:cubicBezTo>
                  <a:cubicBezTo>
                    <a:pt x="179" y="85"/>
                    <a:pt x="175" y="84"/>
                    <a:pt x="172" y="84"/>
                  </a:cubicBezTo>
                  <a:cubicBezTo>
                    <a:pt x="164" y="84"/>
                    <a:pt x="157" y="87"/>
                    <a:pt x="152" y="92"/>
                  </a:cubicBezTo>
                  <a:cubicBezTo>
                    <a:pt x="146" y="87"/>
                    <a:pt x="139" y="84"/>
                    <a:pt x="132" y="84"/>
                  </a:cubicBezTo>
                  <a:cubicBezTo>
                    <a:pt x="128" y="84"/>
                    <a:pt x="125" y="85"/>
                    <a:pt x="122" y="86"/>
                  </a:cubicBezTo>
                  <a:cubicBezTo>
                    <a:pt x="116" y="80"/>
                    <a:pt x="108" y="76"/>
                    <a:pt x="99" y="76"/>
                  </a:cubicBezTo>
                  <a:cubicBezTo>
                    <a:pt x="98" y="76"/>
                    <a:pt x="96" y="76"/>
                    <a:pt x="95" y="76"/>
                  </a:cubicBezTo>
                  <a:cubicBezTo>
                    <a:pt x="95" y="75"/>
                    <a:pt x="95" y="74"/>
                    <a:pt x="94" y="73"/>
                  </a:cubicBezTo>
                  <a:cubicBezTo>
                    <a:pt x="101" y="65"/>
                    <a:pt x="106" y="55"/>
                    <a:pt x="106" y="43"/>
                  </a:cubicBezTo>
                  <a:cubicBezTo>
                    <a:pt x="106" y="19"/>
                    <a:pt x="86" y="0"/>
                    <a:pt x="62" y="0"/>
                  </a:cubicBezTo>
                  <a:cubicBezTo>
                    <a:pt x="38" y="0"/>
                    <a:pt x="18" y="19"/>
                    <a:pt x="18" y="43"/>
                  </a:cubicBezTo>
                  <a:cubicBezTo>
                    <a:pt x="18" y="50"/>
                    <a:pt x="20" y="56"/>
                    <a:pt x="22" y="61"/>
                  </a:cubicBezTo>
                  <a:cubicBezTo>
                    <a:pt x="9" y="65"/>
                    <a:pt x="0" y="77"/>
                    <a:pt x="0" y="91"/>
                  </a:cubicBezTo>
                  <a:cubicBezTo>
                    <a:pt x="0" y="106"/>
                    <a:pt x="11" y="119"/>
                    <a:pt x="25" y="121"/>
                  </a:cubicBezTo>
                  <a:cubicBezTo>
                    <a:pt x="25" y="122"/>
                    <a:pt x="25" y="122"/>
                    <a:pt x="25" y="122"/>
                  </a:cubicBezTo>
                  <a:cubicBezTo>
                    <a:pt x="25" y="139"/>
                    <a:pt x="39" y="153"/>
                    <a:pt x="56" y="153"/>
                  </a:cubicBezTo>
                  <a:cubicBezTo>
                    <a:pt x="69" y="153"/>
                    <a:pt x="80" y="145"/>
                    <a:pt x="85" y="134"/>
                  </a:cubicBezTo>
                  <a:cubicBezTo>
                    <a:pt x="89" y="137"/>
                    <a:pt x="94" y="138"/>
                    <a:pt x="99" y="138"/>
                  </a:cubicBezTo>
                  <a:cubicBezTo>
                    <a:pt x="102" y="138"/>
                    <a:pt x="105" y="137"/>
                    <a:pt x="108" y="136"/>
                  </a:cubicBezTo>
                  <a:cubicBezTo>
                    <a:pt x="114" y="143"/>
                    <a:pt x="122" y="147"/>
                    <a:pt x="132" y="147"/>
                  </a:cubicBezTo>
                  <a:cubicBezTo>
                    <a:pt x="139" y="147"/>
                    <a:pt x="146" y="144"/>
                    <a:pt x="152" y="139"/>
                  </a:cubicBezTo>
                  <a:cubicBezTo>
                    <a:pt x="157" y="144"/>
                    <a:pt x="164" y="147"/>
                    <a:pt x="172" y="147"/>
                  </a:cubicBezTo>
                  <a:cubicBezTo>
                    <a:pt x="181" y="147"/>
                    <a:pt x="190" y="143"/>
                    <a:pt x="195" y="136"/>
                  </a:cubicBezTo>
                  <a:cubicBezTo>
                    <a:pt x="198" y="137"/>
                    <a:pt x="202" y="138"/>
                    <a:pt x="205" y="138"/>
                  </a:cubicBezTo>
                  <a:cubicBezTo>
                    <a:pt x="210" y="138"/>
                    <a:pt x="215" y="137"/>
                    <a:pt x="219" y="134"/>
                  </a:cubicBezTo>
                  <a:cubicBezTo>
                    <a:pt x="224" y="145"/>
                    <a:pt x="235" y="153"/>
                    <a:pt x="248" y="153"/>
                  </a:cubicBezTo>
                  <a:cubicBezTo>
                    <a:pt x="265" y="153"/>
                    <a:pt x="279" y="139"/>
                    <a:pt x="279" y="122"/>
                  </a:cubicBezTo>
                  <a:cubicBezTo>
                    <a:pt x="279" y="122"/>
                    <a:pt x="279" y="122"/>
                    <a:pt x="279" y="121"/>
                  </a:cubicBezTo>
                  <a:cubicBezTo>
                    <a:pt x="293" y="119"/>
                    <a:pt x="304" y="106"/>
                    <a:pt x="304" y="91"/>
                  </a:cubicBezTo>
                  <a:close/>
                </a:path>
              </a:pathLst>
            </a:custGeom>
            <a:solidFill>
              <a:srgbClr val="6825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6" name="î$1ïḑè">
              <a:extLst>
                <a:ext uri="{FF2B5EF4-FFF2-40B4-BE49-F238E27FC236}">
                  <a16:creationId xmlns:a16="http://schemas.microsoft.com/office/drawing/2014/main" id="{C7E1D3EE-EFEE-3240-83F6-BE1F972221E2}"/>
                </a:ext>
              </a:extLst>
            </p:cNvPr>
            <p:cNvSpPr/>
            <p:nvPr/>
          </p:nvSpPr>
          <p:spPr bwMode="auto">
            <a:xfrm>
              <a:off x="3995738" y="2436813"/>
              <a:ext cx="339725" cy="363538"/>
            </a:xfrm>
            <a:custGeom>
              <a:avLst/>
              <a:gdLst>
                <a:gd name="T0" fmla="*/ 160 w 214"/>
                <a:gd name="T1" fmla="*/ 0 h 229"/>
                <a:gd name="T2" fmla="*/ 108 w 214"/>
                <a:gd name="T3" fmla="*/ 0 h 229"/>
                <a:gd name="T4" fmla="*/ 54 w 214"/>
                <a:gd name="T5" fmla="*/ 0 h 229"/>
                <a:gd name="T6" fmla="*/ 0 w 214"/>
                <a:gd name="T7" fmla="*/ 137 h 229"/>
                <a:gd name="T8" fmla="*/ 108 w 214"/>
                <a:gd name="T9" fmla="*/ 229 h 229"/>
                <a:gd name="T10" fmla="*/ 214 w 214"/>
                <a:gd name="T11" fmla="*/ 129 h 229"/>
                <a:gd name="T12" fmla="*/ 160 w 214"/>
                <a:gd name="T13" fmla="*/ 0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4" h="229">
                  <a:moveTo>
                    <a:pt x="160" y="0"/>
                  </a:moveTo>
                  <a:lnTo>
                    <a:pt x="108" y="0"/>
                  </a:lnTo>
                  <a:lnTo>
                    <a:pt x="54" y="0"/>
                  </a:lnTo>
                  <a:lnTo>
                    <a:pt x="0" y="137"/>
                  </a:lnTo>
                  <a:lnTo>
                    <a:pt x="108" y="229"/>
                  </a:lnTo>
                  <a:lnTo>
                    <a:pt x="214" y="129"/>
                  </a:lnTo>
                  <a:lnTo>
                    <a:pt x="160" y="0"/>
                  </a:lnTo>
                  <a:close/>
                </a:path>
              </a:pathLst>
            </a:custGeom>
            <a:solidFill>
              <a:srgbClr val="B27E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7" name="îṥlíḍe">
              <a:extLst>
                <a:ext uri="{FF2B5EF4-FFF2-40B4-BE49-F238E27FC236}">
                  <a16:creationId xmlns:a16="http://schemas.microsoft.com/office/drawing/2014/main" id="{2D85401B-F3CC-344F-997E-9B5751EE6D20}"/>
                </a:ext>
              </a:extLst>
            </p:cNvPr>
            <p:cNvSpPr/>
            <p:nvPr/>
          </p:nvSpPr>
          <p:spPr bwMode="auto">
            <a:xfrm>
              <a:off x="3879850" y="1768475"/>
              <a:ext cx="682625" cy="796925"/>
            </a:xfrm>
            <a:custGeom>
              <a:avLst/>
              <a:gdLst>
                <a:gd name="T0" fmla="*/ 189 w 207"/>
                <a:gd name="T1" fmla="*/ 132 h 242"/>
                <a:gd name="T2" fmla="*/ 117 w 207"/>
                <a:gd name="T3" fmla="*/ 23 h 242"/>
                <a:gd name="T4" fmla="*/ 11 w 207"/>
                <a:gd name="T5" fmla="*/ 100 h 242"/>
                <a:gd name="T6" fmla="*/ 10 w 207"/>
                <a:gd name="T7" fmla="*/ 181 h 242"/>
                <a:gd name="T8" fmla="*/ 78 w 207"/>
                <a:gd name="T9" fmla="*/ 238 h 242"/>
                <a:gd name="T10" fmla="*/ 161 w 207"/>
                <a:gd name="T11" fmla="*/ 209 h 242"/>
                <a:gd name="T12" fmla="*/ 189 w 207"/>
                <a:gd name="T13" fmla="*/ 132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7" h="242">
                  <a:moveTo>
                    <a:pt x="189" y="132"/>
                  </a:moveTo>
                  <a:cubicBezTo>
                    <a:pt x="207" y="35"/>
                    <a:pt x="117" y="23"/>
                    <a:pt x="117" y="23"/>
                  </a:cubicBezTo>
                  <a:cubicBezTo>
                    <a:pt x="117" y="23"/>
                    <a:pt x="29" y="0"/>
                    <a:pt x="11" y="100"/>
                  </a:cubicBezTo>
                  <a:cubicBezTo>
                    <a:pt x="11" y="100"/>
                    <a:pt x="0" y="157"/>
                    <a:pt x="10" y="181"/>
                  </a:cubicBezTo>
                  <a:cubicBezTo>
                    <a:pt x="23" y="213"/>
                    <a:pt x="54" y="233"/>
                    <a:pt x="78" y="238"/>
                  </a:cubicBezTo>
                  <a:cubicBezTo>
                    <a:pt x="101" y="242"/>
                    <a:pt x="137" y="235"/>
                    <a:pt x="161" y="209"/>
                  </a:cubicBezTo>
                  <a:cubicBezTo>
                    <a:pt x="179" y="188"/>
                    <a:pt x="189" y="132"/>
                    <a:pt x="189" y="132"/>
                  </a:cubicBezTo>
                  <a:close/>
                </a:path>
              </a:pathLst>
            </a:custGeom>
            <a:solidFill>
              <a:srgbClr val="B27E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8" name="iṣḷîḑé">
              <a:extLst>
                <a:ext uri="{FF2B5EF4-FFF2-40B4-BE49-F238E27FC236}">
                  <a16:creationId xmlns:a16="http://schemas.microsoft.com/office/drawing/2014/main" id="{60A14CFA-A0A3-964C-928B-04D818F15A50}"/>
                </a:ext>
              </a:extLst>
            </p:cNvPr>
            <p:cNvSpPr/>
            <p:nvPr/>
          </p:nvSpPr>
          <p:spPr bwMode="auto">
            <a:xfrm>
              <a:off x="4456113" y="2206625"/>
              <a:ext cx="88900" cy="168275"/>
            </a:xfrm>
            <a:custGeom>
              <a:avLst/>
              <a:gdLst>
                <a:gd name="T0" fmla="*/ 10 w 27"/>
                <a:gd name="T1" fmla="*/ 11 h 51"/>
                <a:gd name="T2" fmla="*/ 22 w 27"/>
                <a:gd name="T3" fmla="*/ 9 h 51"/>
                <a:gd name="T4" fmla="*/ 0 w 27"/>
                <a:gd name="T5" fmla="*/ 47 h 51"/>
                <a:gd name="T6" fmla="*/ 10 w 27"/>
                <a:gd name="T7" fmla="*/ 1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51">
                  <a:moveTo>
                    <a:pt x="10" y="11"/>
                  </a:moveTo>
                  <a:cubicBezTo>
                    <a:pt x="10" y="11"/>
                    <a:pt x="17" y="0"/>
                    <a:pt x="22" y="9"/>
                  </a:cubicBezTo>
                  <a:cubicBezTo>
                    <a:pt x="27" y="18"/>
                    <a:pt x="20" y="51"/>
                    <a:pt x="0" y="47"/>
                  </a:cubicBezTo>
                  <a:cubicBezTo>
                    <a:pt x="0" y="47"/>
                    <a:pt x="8" y="18"/>
                    <a:pt x="10" y="11"/>
                  </a:cubicBezTo>
                  <a:close/>
                </a:path>
              </a:pathLst>
            </a:custGeom>
            <a:solidFill>
              <a:srgbClr val="B27E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9" name="ïSḻiḋe">
              <a:extLst>
                <a:ext uri="{FF2B5EF4-FFF2-40B4-BE49-F238E27FC236}">
                  <a16:creationId xmlns:a16="http://schemas.microsoft.com/office/drawing/2014/main" id="{6E2D42E8-646E-CA45-82CA-0F85616E88F0}"/>
                </a:ext>
              </a:extLst>
            </p:cNvPr>
            <p:cNvSpPr/>
            <p:nvPr/>
          </p:nvSpPr>
          <p:spPr bwMode="auto">
            <a:xfrm>
              <a:off x="4483100" y="2246313"/>
              <a:ext cx="36513" cy="82550"/>
            </a:xfrm>
            <a:custGeom>
              <a:avLst/>
              <a:gdLst>
                <a:gd name="T0" fmla="*/ 0 w 11"/>
                <a:gd name="T1" fmla="*/ 11 h 25"/>
                <a:gd name="T2" fmla="*/ 9 w 11"/>
                <a:gd name="T3" fmla="*/ 6 h 25"/>
                <a:gd name="T4" fmla="*/ 1 w 11"/>
                <a:gd name="T5" fmla="*/ 25 h 25"/>
                <a:gd name="T6" fmla="*/ 0 w 11"/>
                <a:gd name="T7" fmla="*/ 11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25">
                  <a:moveTo>
                    <a:pt x="0" y="11"/>
                  </a:moveTo>
                  <a:cubicBezTo>
                    <a:pt x="0" y="11"/>
                    <a:pt x="6" y="0"/>
                    <a:pt x="9" y="6"/>
                  </a:cubicBezTo>
                  <a:cubicBezTo>
                    <a:pt x="11" y="13"/>
                    <a:pt x="8" y="21"/>
                    <a:pt x="1" y="25"/>
                  </a:cubicBezTo>
                  <a:cubicBezTo>
                    <a:pt x="1" y="25"/>
                    <a:pt x="8" y="4"/>
                    <a:pt x="0" y="11"/>
                  </a:cubicBezTo>
                  <a:close/>
                </a:path>
              </a:pathLst>
            </a:custGeom>
            <a:solidFill>
              <a:srgbClr val="934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0" name="íśļîďè">
              <a:extLst>
                <a:ext uri="{FF2B5EF4-FFF2-40B4-BE49-F238E27FC236}">
                  <a16:creationId xmlns:a16="http://schemas.microsoft.com/office/drawing/2014/main" id="{F77E1D48-1F90-7D42-9F53-5608426EE12C}"/>
                </a:ext>
              </a:extLst>
            </p:cNvPr>
            <p:cNvSpPr/>
            <p:nvPr/>
          </p:nvSpPr>
          <p:spPr bwMode="auto">
            <a:xfrm>
              <a:off x="3836988" y="2093913"/>
              <a:ext cx="73025" cy="165100"/>
            </a:xfrm>
            <a:custGeom>
              <a:avLst/>
              <a:gdLst>
                <a:gd name="T0" fmla="*/ 22 w 22"/>
                <a:gd name="T1" fmla="*/ 12 h 50"/>
                <a:gd name="T2" fmla="*/ 11 w 22"/>
                <a:gd name="T3" fmla="*/ 6 h 50"/>
                <a:gd name="T4" fmla="*/ 19 w 22"/>
                <a:gd name="T5" fmla="*/ 50 h 50"/>
                <a:gd name="T6" fmla="*/ 22 w 22"/>
                <a:gd name="T7" fmla="*/ 12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50">
                  <a:moveTo>
                    <a:pt x="22" y="12"/>
                  </a:moveTo>
                  <a:cubicBezTo>
                    <a:pt x="22" y="12"/>
                    <a:pt x="19" y="0"/>
                    <a:pt x="11" y="6"/>
                  </a:cubicBezTo>
                  <a:cubicBezTo>
                    <a:pt x="4" y="13"/>
                    <a:pt x="0" y="46"/>
                    <a:pt x="19" y="50"/>
                  </a:cubicBezTo>
                  <a:cubicBezTo>
                    <a:pt x="19" y="50"/>
                    <a:pt x="21" y="20"/>
                    <a:pt x="22" y="12"/>
                  </a:cubicBezTo>
                  <a:close/>
                </a:path>
              </a:pathLst>
            </a:custGeom>
            <a:solidFill>
              <a:srgbClr val="B27E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1" name="ïś1idè">
              <a:extLst>
                <a:ext uri="{FF2B5EF4-FFF2-40B4-BE49-F238E27FC236}">
                  <a16:creationId xmlns:a16="http://schemas.microsoft.com/office/drawing/2014/main" id="{1BA00893-01F0-9C4F-B972-DF51FE47754F}"/>
                </a:ext>
              </a:extLst>
            </p:cNvPr>
            <p:cNvSpPr/>
            <p:nvPr/>
          </p:nvSpPr>
          <p:spPr bwMode="auto">
            <a:xfrm>
              <a:off x="3862388" y="2133600"/>
              <a:ext cx="39688" cy="82550"/>
            </a:xfrm>
            <a:custGeom>
              <a:avLst/>
              <a:gdLst>
                <a:gd name="T0" fmla="*/ 12 w 12"/>
                <a:gd name="T1" fmla="*/ 12 h 25"/>
                <a:gd name="T2" fmla="*/ 5 w 12"/>
                <a:gd name="T3" fmla="*/ 5 h 25"/>
                <a:gd name="T4" fmla="*/ 6 w 12"/>
                <a:gd name="T5" fmla="*/ 25 h 25"/>
                <a:gd name="T6" fmla="*/ 12 w 12"/>
                <a:gd name="T7" fmla="*/ 12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25">
                  <a:moveTo>
                    <a:pt x="12" y="12"/>
                  </a:moveTo>
                  <a:cubicBezTo>
                    <a:pt x="12" y="12"/>
                    <a:pt x="10" y="0"/>
                    <a:pt x="5" y="5"/>
                  </a:cubicBezTo>
                  <a:cubicBezTo>
                    <a:pt x="0" y="11"/>
                    <a:pt x="1" y="19"/>
                    <a:pt x="6" y="25"/>
                  </a:cubicBezTo>
                  <a:cubicBezTo>
                    <a:pt x="6" y="25"/>
                    <a:pt x="7" y="3"/>
                    <a:pt x="12" y="12"/>
                  </a:cubicBezTo>
                  <a:close/>
                </a:path>
              </a:pathLst>
            </a:custGeom>
            <a:solidFill>
              <a:srgbClr val="934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2" name="îSliḍè">
              <a:extLst>
                <a:ext uri="{FF2B5EF4-FFF2-40B4-BE49-F238E27FC236}">
                  <a16:creationId xmlns:a16="http://schemas.microsoft.com/office/drawing/2014/main" id="{B2AC7C36-2555-B94B-A7CB-A998F83DB4E9}"/>
                </a:ext>
              </a:extLst>
            </p:cNvPr>
            <p:cNvSpPr/>
            <p:nvPr/>
          </p:nvSpPr>
          <p:spPr bwMode="auto">
            <a:xfrm>
              <a:off x="4143375" y="2295525"/>
              <a:ext cx="73025" cy="52388"/>
            </a:xfrm>
            <a:custGeom>
              <a:avLst/>
              <a:gdLst>
                <a:gd name="T0" fmla="*/ 22 w 22"/>
                <a:gd name="T1" fmla="*/ 10 h 16"/>
                <a:gd name="T2" fmla="*/ 10 w 22"/>
                <a:gd name="T3" fmla="*/ 14 h 16"/>
                <a:gd name="T4" fmla="*/ 1 w 22"/>
                <a:gd name="T5" fmla="*/ 6 h 16"/>
                <a:gd name="T6" fmla="*/ 12 w 22"/>
                <a:gd name="T7" fmla="*/ 1 h 16"/>
                <a:gd name="T8" fmla="*/ 22 w 22"/>
                <a:gd name="T9" fmla="*/ 1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16">
                  <a:moveTo>
                    <a:pt x="22" y="10"/>
                  </a:moveTo>
                  <a:cubicBezTo>
                    <a:pt x="21" y="13"/>
                    <a:pt x="16" y="16"/>
                    <a:pt x="10" y="14"/>
                  </a:cubicBezTo>
                  <a:cubicBezTo>
                    <a:pt x="4" y="13"/>
                    <a:pt x="0" y="10"/>
                    <a:pt x="1" y="6"/>
                  </a:cubicBezTo>
                  <a:cubicBezTo>
                    <a:pt x="1" y="2"/>
                    <a:pt x="7" y="0"/>
                    <a:pt x="12" y="1"/>
                  </a:cubicBezTo>
                  <a:cubicBezTo>
                    <a:pt x="18" y="2"/>
                    <a:pt x="22" y="6"/>
                    <a:pt x="22" y="10"/>
                  </a:cubicBezTo>
                  <a:close/>
                </a:path>
              </a:pathLst>
            </a:custGeom>
            <a:solidFill>
              <a:srgbClr val="934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3" name="iŝliḍê">
              <a:extLst>
                <a:ext uri="{FF2B5EF4-FFF2-40B4-BE49-F238E27FC236}">
                  <a16:creationId xmlns:a16="http://schemas.microsoft.com/office/drawing/2014/main" id="{1AEF3B6F-6FC6-9142-B78C-443FC5946B30}"/>
                </a:ext>
              </a:extLst>
            </p:cNvPr>
            <p:cNvSpPr/>
            <p:nvPr/>
          </p:nvSpPr>
          <p:spPr bwMode="auto">
            <a:xfrm>
              <a:off x="4330700" y="2225675"/>
              <a:ext cx="63500" cy="79375"/>
            </a:xfrm>
            <a:custGeom>
              <a:avLst/>
              <a:gdLst>
                <a:gd name="T0" fmla="*/ 18 w 19"/>
                <a:gd name="T1" fmla="*/ 14 h 24"/>
                <a:gd name="T2" fmla="*/ 7 w 19"/>
                <a:gd name="T3" fmla="*/ 23 h 24"/>
                <a:gd name="T4" fmla="*/ 1 w 19"/>
                <a:gd name="T5" fmla="*/ 11 h 24"/>
                <a:gd name="T6" fmla="*/ 11 w 19"/>
                <a:gd name="T7" fmla="*/ 1 h 24"/>
                <a:gd name="T8" fmla="*/ 18 w 19"/>
                <a:gd name="T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24">
                  <a:moveTo>
                    <a:pt x="18" y="14"/>
                  </a:moveTo>
                  <a:cubicBezTo>
                    <a:pt x="16" y="20"/>
                    <a:pt x="12" y="24"/>
                    <a:pt x="7" y="23"/>
                  </a:cubicBezTo>
                  <a:cubicBezTo>
                    <a:pt x="2" y="23"/>
                    <a:pt x="0" y="17"/>
                    <a:pt x="1" y="11"/>
                  </a:cubicBezTo>
                  <a:cubicBezTo>
                    <a:pt x="2" y="5"/>
                    <a:pt x="7" y="0"/>
                    <a:pt x="11" y="1"/>
                  </a:cubicBezTo>
                  <a:cubicBezTo>
                    <a:pt x="16" y="2"/>
                    <a:pt x="19" y="8"/>
                    <a:pt x="18" y="14"/>
                  </a:cubicBezTo>
                  <a:close/>
                </a:path>
              </a:pathLst>
            </a:custGeom>
            <a:solidFill>
              <a:srgbClr val="6C31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4" name="iṧļiḍè">
              <a:extLst>
                <a:ext uri="{FF2B5EF4-FFF2-40B4-BE49-F238E27FC236}">
                  <a16:creationId xmlns:a16="http://schemas.microsoft.com/office/drawing/2014/main" id="{C32D8A02-1CD3-F546-B2CB-DD9293034725}"/>
                </a:ext>
              </a:extLst>
            </p:cNvPr>
            <p:cNvSpPr/>
            <p:nvPr/>
          </p:nvSpPr>
          <p:spPr bwMode="auto">
            <a:xfrm>
              <a:off x="4008438" y="2166938"/>
              <a:ext cx="61913" cy="79375"/>
            </a:xfrm>
            <a:custGeom>
              <a:avLst/>
              <a:gdLst>
                <a:gd name="T0" fmla="*/ 17 w 19"/>
                <a:gd name="T1" fmla="*/ 14 h 24"/>
                <a:gd name="T2" fmla="*/ 7 w 19"/>
                <a:gd name="T3" fmla="*/ 23 h 24"/>
                <a:gd name="T4" fmla="*/ 1 w 19"/>
                <a:gd name="T5" fmla="*/ 11 h 24"/>
                <a:gd name="T6" fmla="*/ 11 w 19"/>
                <a:gd name="T7" fmla="*/ 1 h 24"/>
                <a:gd name="T8" fmla="*/ 17 w 19"/>
                <a:gd name="T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24">
                  <a:moveTo>
                    <a:pt x="17" y="14"/>
                  </a:moveTo>
                  <a:cubicBezTo>
                    <a:pt x="16" y="20"/>
                    <a:pt x="12" y="24"/>
                    <a:pt x="7" y="23"/>
                  </a:cubicBezTo>
                  <a:cubicBezTo>
                    <a:pt x="2" y="23"/>
                    <a:pt x="0" y="17"/>
                    <a:pt x="1" y="11"/>
                  </a:cubicBezTo>
                  <a:cubicBezTo>
                    <a:pt x="2" y="4"/>
                    <a:pt x="7" y="0"/>
                    <a:pt x="11" y="1"/>
                  </a:cubicBezTo>
                  <a:cubicBezTo>
                    <a:pt x="16" y="2"/>
                    <a:pt x="19" y="8"/>
                    <a:pt x="17" y="14"/>
                  </a:cubicBezTo>
                  <a:close/>
                </a:path>
              </a:pathLst>
            </a:custGeom>
            <a:solidFill>
              <a:srgbClr val="6C31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5" name="îṡḻïḑè">
              <a:extLst>
                <a:ext uri="{FF2B5EF4-FFF2-40B4-BE49-F238E27FC236}">
                  <a16:creationId xmlns:a16="http://schemas.microsoft.com/office/drawing/2014/main" id="{BE3C4B27-BF79-4D42-8F67-2510D11F10EA}"/>
                </a:ext>
              </a:extLst>
            </p:cNvPr>
            <p:cNvSpPr/>
            <p:nvPr/>
          </p:nvSpPr>
          <p:spPr bwMode="auto">
            <a:xfrm>
              <a:off x="4324350" y="2157413"/>
              <a:ext cx="100013" cy="42863"/>
            </a:xfrm>
            <a:custGeom>
              <a:avLst/>
              <a:gdLst>
                <a:gd name="T0" fmla="*/ 0 w 30"/>
                <a:gd name="T1" fmla="*/ 4 h 13"/>
                <a:gd name="T2" fmla="*/ 5 w 30"/>
                <a:gd name="T3" fmla="*/ 1 h 13"/>
                <a:gd name="T4" fmla="*/ 11 w 30"/>
                <a:gd name="T5" fmla="*/ 0 h 13"/>
                <a:gd name="T6" fmla="*/ 17 w 30"/>
                <a:gd name="T7" fmla="*/ 1 h 13"/>
                <a:gd name="T8" fmla="*/ 24 w 30"/>
                <a:gd name="T9" fmla="*/ 4 h 13"/>
                <a:gd name="T10" fmla="*/ 28 w 30"/>
                <a:gd name="T11" fmla="*/ 8 h 13"/>
                <a:gd name="T12" fmla="*/ 30 w 30"/>
                <a:gd name="T13" fmla="*/ 13 h 13"/>
                <a:gd name="T14" fmla="*/ 25 w 30"/>
                <a:gd name="T15" fmla="*/ 11 h 13"/>
                <a:gd name="T16" fmla="*/ 21 w 30"/>
                <a:gd name="T17" fmla="*/ 9 h 13"/>
                <a:gd name="T18" fmla="*/ 18 w 30"/>
                <a:gd name="T19" fmla="*/ 8 h 13"/>
                <a:gd name="T20" fmla="*/ 16 w 30"/>
                <a:gd name="T21" fmla="*/ 7 h 13"/>
                <a:gd name="T22" fmla="*/ 6 w 30"/>
                <a:gd name="T23" fmla="*/ 5 h 13"/>
                <a:gd name="T24" fmla="*/ 0 w 30"/>
                <a:gd name="T25" fmla="*/ 4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0" h="13">
                  <a:moveTo>
                    <a:pt x="0" y="4"/>
                  </a:moveTo>
                  <a:cubicBezTo>
                    <a:pt x="0" y="4"/>
                    <a:pt x="2" y="2"/>
                    <a:pt x="5" y="1"/>
                  </a:cubicBezTo>
                  <a:cubicBezTo>
                    <a:pt x="7" y="1"/>
                    <a:pt x="9" y="0"/>
                    <a:pt x="11" y="0"/>
                  </a:cubicBezTo>
                  <a:cubicBezTo>
                    <a:pt x="13" y="0"/>
                    <a:pt x="15" y="1"/>
                    <a:pt x="17" y="1"/>
                  </a:cubicBezTo>
                  <a:cubicBezTo>
                    <a:pt x="20" y="2"/>
                    <a:pt x="22" y="3"/>
                    <a:pt x="24" y="4"/>
                  </a:cubicBezTo>
                  <a:cubicBezTo>
                    <a:pt x="25" y="5"/>
                    <a:pt x="27" y="6"/>
                    <a:pt x="28" y="8"/>
                  </a:cubicBezTo>
                  <a:cubicBezTo>
                    <a:pt x="30" y="10"/>
                    <a:pt x="30" y="13"/>
                    <a:pt x="30" y="13"/>
                  </a:cubicBezTo>
                  <a:cubicBezTo>
                    <a:pt x="30" y="13"/>
                    <a:pt x="28" y="12"/>
                    <a:pt x="25" y="11"/>
                  </a:cubicBezTo>
                  <a:cubicBezTo>
                    <a:pt x="24" y="10"/>
                    <a:pt x="23" y="9"/>
                    <a:pt x="21" y="9"/>
                  </a:cubicBezTo>
                  <a:cubicBezTo>
                    <a:pt x="20" y="8"/>
                    <a:pt x="19" y="8"/>
                    <a:pt x="18" y="8"/>
                  </a:cubicBezTo>
                  <a:cubicBezTo>
                    <a:pt x="18" y="8"/>
                    <a:pt x="17" y="8"/>
                    <a:pt x="16" y="7"/>
                  </a:cubicBezTo>
                  <a:cubicBezTo>
                    <a:pt x="12" y="6"/>
                    <a:pt x="9" y="6"/>
                    <a:pt x="6" y="5"/>
                  </a:cubicBezTo>
                  <a:cubicBezTo>
                    <a:pt x="3" y="4"/>
                    <a:pt x="0" y="4"/>
                    <a:pt x="0" y="4"/>
                  </a:cubicBezTo>
                  <a:close/>
                </a:path>
              </a:pathLst>
            </a:custGeom>
            <a:solidFill>
              <a:srgbClr val="6825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6" name="îSļïḍe">
              <a:extLst>
                <a:ext uri="{FF2B5EF4-FFF2-40B4-BE49-F238E27FC236}">
                  <a16:creationId xmlns:a16="http://schemas.microsoft.com/office/drawing/2014/main" id="{AFD2977F-097C-184B-980F-22729F368BB8}"/>
                </a:ext>
              </a:extLst>
            </p:cNvPr>
            <p:cNvSpPr/>
            <p:nvPr/>
          </p:nvSpPr>
          <p:spPr bwMode="auto">
            <a:xfrm>
              <a:off x="3990975" y="2098675"/>
              <a:ext cx="106363" cy="28575"/>
            </a:xfrm>
            <a:custGeom>
              <a:avLst/>
              <a:gdLst>
                <a:gd name="T0" fmla="*/ 32 w 32"/>
                <a:gd name="T1" fmla="*/ 9 h 9"/>
                <a:gd name="T2" fmla="*/ 28 w 32"/>
                <a:gd name="T3" fmla="*/ 5 h 9"/>
                <a:gd name="T4" fmla="*/ 23 w 32"/>
                <a:gd name="T5" fmla="*/ 2 h 9"/>
                <a:gd name="T6" fmla="*/ 17 w 32"/>
                <a:gd name="T7" fmla="*/ 0 h 9"/>
                <a:gd name="T8" fmla="*/ 10 w 32"/>
                <a:gd name="T9" fmla="*/ 1 h 9"/>
                <a:gd name="T10" fmla="*/ 4 w 32"/>
                <a:gd name="T11" fmla="*/ 3 h 9"/>
                <a:gd name="T12" fmla="*/ 0 w 32"/>
                <a:gd name="T13" fmla="*/ 7 h 9"/>
                <a:gd name="T14" fmla="*/ 6 w 32"/>
                <a:gd name="T15" fmla="*/ 6 h 9"/>
                <a:gd name="T16" fmla="*/ 10 w 32"/>
                <a:gd name="T17" fmla="*/ 6 h 9"/>
                <a:gd name="T18" fmla="*/ 13 w 32"/>
                <a:gd name="T19" fmla="*/ 6 h 9"/>
                <a:gd name="T20" fmla="*/ 16 w 32"/>
                <a:gd name="T21" fmla="*/ 7 h 9"/>
                <a:gd name="T22" fmla="*/ 26 w 32"/>
                <a:gd name="T23" fmla="*/ 8 h 9"/>
                <a:gd name="T24" fmla="*/ 32 w 32"/>
                <a:gd name="T25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" h="9">
                  <a:moveTo>
                    <a:pt x="32" y="9"/>
                  </a:moveTo>
                  <a:cubicBezTo>
                    <a:pt x="32" y="9"/>
                    <a:pt x="30" y="7"/>
                    <a:pt x="28" y="5"/>
                  </a:cubicBezTo>
                  <a:cubicBezTo>
                    <a:pt x="26" y="4"/>
                    <a:pt x="25" y="3"/>
                    <a:pt x="23" y="2"/>
                  </a:cubicBezTo>
                  <a:cubicBezTo>
                    <a:pt x="21" y="1"/>
                    <a:pt x="19" y="1"/>
                    <a:pt x="17" y="0"/>
                  </a:cubicBezTo>
                  <a:cubicBezTo>
                    <a:pt x="14" y="0"/>
                    <a:pt x="12" y="0"/>
                    <a:pt x="10" y="1"/>
                  </a:cubicBezTo>
                  <a:cubicBezTo>
                    <a:pt x="8" y="1"/>
                    <a:pt x="6" y="2"/>
                    <a:pt x="4" y="3"/>
                  </a:cubicBezTo>
                  <a:cubicBezTo>
                    <a:pt x="2" y="5"/>
                    <a:pt x="1" y="7"/>
                    <a:pt x="0" y="7"/>
                  </a:cubicBezTo>
                  <a:cubicBezTo>
                    <a:pt x="1" y="7"/>
                    <a:pt x="3" y="7"/>
                    <a:pt x="6" y="6"/>
                  </a:cubicBezTo>
                  <a:cubicBezTo>
                    <a:pt x="7" y="6"/>
                    <a:pt x="9" y="6"/>
                    <a:pt x="10" y="6"/>
                  </a:cubicBezTo>
                  <a:cubicBezTo>
                    <a:pt x="11" y="6"/>
                    <a:pt x="12" y="6"/>
                    <a:pt x="13" y="6"/>
                  </a:cubicBezTo>
                  <a:cubicBezTo>
                    <a:pt x="14" y="6"/>
                    <a:pt x="15" y="7"/>
                    <a:pt x="16" y="7"/>
                  </a:cubicBezTo>
                  <a:cubicBezTo>
                    <a:pt x="19" y="7"/>
                    <a:pt x="23" y="8"/>
                    <a:pt x="26" y="8"/>
                  </a:cubicBezTo>
                  <a:cubicBezTo>
                    <a:pt x="29" y="9"/>
                    <a:pt x="32" y="9"/>
                    <a:pt x="32" y="9"/>
                  </a:cubicBezTo>
                  <a:close/>
                </a:path>
              </a:pathLst>
            </a:custGeom>
            <a:solidFill>
              <a:srgbClr val="6825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7" name="ïşļíďé">
              <a:extLst>
                <a:ext uri="{FF2B5EF4-FFF2-40B4-BE49-F238E27FC236}">
                  <a16:creationId xmlns:a16="http://schemas.microsoft.com/office/drawing/2014/main" id="{475A020F-0A5A-4F4F-A3EC-01985384FC1D}"/>
                </a:ext>
              </a:extLst>
            </p:cNvPr>
            <p:cNvSpPr/>
            <p:nvPr/>
          </p:nvSpPr>
          <p:spPr bwMode="auto">
            <a:xfrm>
              <a:off x="4116388" y="2393950"/>
              <a:ext cx="93663" cy="33338"/>
            </a:xfrm>
            <a:custGeom>
              <a:avLst/>
              <a:gdLst>
                <a:gd name="T0" fmla="*/ 3 w 28"/>
                <a:gd name="T1" fmla="*/ 5 h 10"/>
                <a:gd name="T2" fmla="*/ 24 w 28"/>
                <a:gd name="T3" fmla="*/ 9 h 10"/>
                <a:gd name="T4" fmla="*/ 25 w 28"/>
                <a:gd name="T5" fmla="*/ 4 h 10"/>
                <a:gd name="T6" fmla="*/ 4 w 28"/>
                <a:gd name="T7" fmla="*/ 0 h 10"/>
                <a:gd name="T8" fmla="*/ 3 w 28"/>
                <a:gd name="T9" fmla="*/ 5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10">
                  <a:moveTo>
                    <a:pt x="3" y="5"/>
                  </a:moveTo>
                  <a:cubicBezTo>
                    <a:pt x="10" y="6"/>
                    <a:pt x="17" y="8"/>
                    <a:pt x="24" y="9"/>
                  </a:cubicBezTo>
                  <a:cubicBezTo>
                    <a:pt x="28" y="10"/>
                    <a:pt x="28" y="5"/>
                    <a:pt x="25" y="4"/>
                  </a:cubicBezTo>
                  <a:cubicBezTo>
                    <a:pt x="18" y="3"/>
                    <a:pt x="11" y="2"/>
                    <a:pt x="4" y="0"/>
                  </a:cubicBezTo>
                  <a:cubicBezTo>
                    <a:pt x="1" y="0"/>
                    <a:pt x="0" y="5"/>
                    <a:pt x="3" y="5"/>
                  </a:cubicBezTo>
                  <a:close/>
                </a:path>
              </a:pathLst>
            </a:custGeom>
            <a:solidFill>
              <a:srgbClr val="934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8" name="îṣļîdé">
              <a:extLst>
                <a:ext uri="{FF2B5EF4-FFF2-40B4-BE49-F238E27FC236}">
                  <a16:creationId xmlns:a16="http://schemas.microsoft.com/office/drawing/2014/main" id="{A4EAC500-8BD4-5840-ADEC-DE717B155875}"/>
                </a:ext>
              </a:extLst>
            </p:cNvPr>
            <p:cNvSpPr/>
            <p:nvPr/>
          </p:nvSpPr>
          <p:spPr bwMode="auto">
            <a:xfrm>
              <a:off x="3867150" y="1768475"/>
              <a:ext cx="708025" cy="487363"/>
            </a:xfrm>
            <a:custGeom>
              <a:avLst/>
              <a:gdLst>
                <a:gd name="T0" fmla="*/ 214 w 215"/>
                <a:gd name="T1" fmla="*/ 105 h 148"/>
                <a:gd name="T2" fmla="*/ 206 w 215"/>
                <a:gd name="T3" fmla="*/ 82 h 148"/>
                <a:gd name="T4" fmla="*/ 207 w 215"/>
                <a:gd name="T5" fmla="*/ 80 h 148"/>
                <a:gd name="T6" fmla="*/ 181 w 215"/>
                <a:gd name="T7" fmla="*/ 41 h 148"/>
                <a:gd name="T8" fmla="*/ 169 w 215"/>
                <a:gd name="T9" fmla="*/ 41 h 148"/>
                <a:gd name="T10" fmla="*/ 145 w 215"/>
                <a:gd name="T11" fmla="*/ 17 h 148"/>
                <a:gd name="T12" fmla="*/ 129 w 215"/>
                <a:gd name="T13" fmla="*/ 20 h 148"/>
                <a:gd name="T14" fmla="*/ 107 w 215"/>
                <a:gd name="T15" fmla="*/ 3 h 148"/>
                <a:gd name="T16" fmla="*/ 72 w 215"/>
                <a:gd name="T17" fmla="*/ 26 h 148"/>
                <a:gd name="T18" fmla="*/ 61 w 215"/>
                <a:gd name="T19" fmla="*/ 21 h 148"/>
                <a:gd name="T20" fmla="*/ 25 w 215"/>
                <a:gd name="T21" fmla="*/ 50 h 148"/>
                <a:gd name="T22" fmla="*/ 25 w 215"/>
                <a:gd name="T23" fmla="*/ 61 h 148"/>
                <a:gd name="T24" fmla="*/ 6 w 215"/>
                <a:gd name="T25" fmla="*/ 80 h 148"/>
                <a:gd name="T26" fmla="*/ 9 w 215"/>
                <a:gd name="T27" fmla="*/ 95 h 148"/>
                <a:gd name="T28" fmla="*/ 1 w 215"/>
                <a:gd name="T29" fmla="*/ 106 h 148"/>
                <a:gd name="T30" fmla="*/ 11 w 215"/>
                <a:gd name="T31" fmla="*/ 122 h 148"/>
                <a:gd name="T32" fmla="*/ 25 w 215"/>
                <a:gd name="T33" fmla="*/ 110 h 148"/>
                <a:gd name="T34" fmla="*/ 25 w 215"/>
                <a:gd name="T35" fmla="*/ 104 h 148"/>
                <a:gd name="T36" fmla="*/ 44 w 215"/>
                <a:gd name="T37" fmla="*/ 88 h 148"/>
                <a:gd name="T38" fmla="*/ 50 w 215"/>
                <a:gd name="T39" fmla="*/ 90 h 148"/>
                <a:gd name="T40" fmla="*/ 72 w 215"/>
                <a:gd name="T41" fmla="*/ 84 h 148"/>
                <a:gd name="T42" fmla="*/ 90 w 215"/>
                <a:gd name="T43" fmla="*/ 99 h 148"/>
                <a:gd name="T44" fmla="*/ 108 w 215"/>
                <a:gd name="T45" fmla="*/ 94 h 148"/>
                <a:gd name="T46" fmla="*/ 128 w 215"/>
                <a:gd name="T47" fmla="*/ 119 h 148"/>
                <a:gd name="T48" fmla="*/ 148 w 215"/>
                <a:gd name="T49" fmla="*/ 112 h 148"/>
                <a:gd name="T50" fmla="*/ 168 w 215"/>
                <a:gd name="T51" fmla="*/ 136 h 148"/>
                <a:gd name="T52" fmla="*/ 176 w 215"/>
                <a:gd name="T53" fmla="*/ 136 h 148"/>
                <a:gd name="T54" fmla="*/ 189 w 215"/>
                <a:gd name="T55" fmla="*/ 147 h 148"/>
                <a:gd name="T56" fmla="*/ 208 w 215"/>
                <a:gd name="T57" fmla="*/ 132 h 148"/>
                <a:gd name="T58" fmla="*/ 206 w 215"/>
                <a:gd name="T59" fmla="*/ 120 h 148"/>
                <a:gd name="T60" fmla="*/ 214 w 215"/>
                <a:gd name="T61" fmla="*/ 105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15" h="148">
                  <a:moveTo>
                    <a:pt x="214" y="105"/>
                  </a:moveTo>
                  <a:cubicBezTo>
                    <a:pt x="215" y="96"/>
                    <a:pt x="212" y="87"/>
                    <a:pt x="206" y="82"/>
                  </a:cubicBezTo>
                  <a:cubicBezTo>
                    <a:pt x="206" y="81"/>
                    <a:pt x="207" y="81"/>
                    <a:pt x="207" y="80"/>
                  </a:cubicBezTo>
                  <a:cubicBezTo>
                    <a:pt x="210" y="61"/>
                    <a:pt x="198" y="43"/>
                    <a:pt x="181" y="41"/>
                  </a:cubicBezTo>
                  <a:cubicBezTo>
                    <a:pt x="177" y="40"/>
                    <a:pt x="173" y="40"/>
                    <a:pt x="169" y="41"/>
                  </a:cubicBezTo>
                  <a:cubicBezTo>
                    <a:pt x="166" y="29"/>
                    <a:pt x="157" y="19"/>
                    <a:pt x="145" y="17"/>
                  </a:cubicBezTo>
                  <a:cubicBezTo>
                    <a:pt x="139" y="17"/>
                    <a:pt x="134" y="17"/>
                    <a:pt x="129" y="20"/>
                  </a:cubicBezTo>
                  <a:cubicBezTo>
                    <a:pt x="124" y="11"/>
                    <a:pt x="116" y="4"/>
                    <a:pt x="107" y="3"/>
                  </a:cubicBezTo>
                  <a:cubicBezTo>
                    <a:pt x="92" y="0"/>
                    <a:pt x="77" y="10"/>
                    <a:pt x="72" y="26"/>
                  </a:cubicBezTo>
                  <a:cubicBezTo>
                    <a:pt x="68" y="24"/>
                    <a:pt x="65" y="22"/>
                    <a:pt x="61" y="21"/>
                  </a:cubicBezTo>
                  <a:cubicBezTo>
                    <a:pt x="44" y="19"/>
                    <a:pt x="28" y="32"/>
                    <a:pt x="25" y="50"/>
                  </a:cubicBezTo>
                  <a:cubicBezTo>
                    <a:pt x="24" y="54"/>
                    <a:pt x="24" y="58"/>
                    <a:pt x="25" y="61"/>
                  </a:cubicBezTo>
                  <a:cubicBezTo>
                    <a:pt x="16" y="62"/>
                    <a:pt x="8" y="70"/>
                    <a:pt x="6" y="80"/>
                  </a:cubicBezTo>
                  <a:cubicBezTo>
                    <a:pt x="5" y="85"/>
                    <a:pt x="7" y="91"/>
                    <a:pt x="9" y="95"/>
                  </a:cubicBezTo>
                  <a:cubicBezTo>
                    <a:pt x="5" y="97"/>
                    <a:pt x="2" y="101"/>
                    <a:pt x="1" y="106"/>
                  </a:cubicBezTo>
                  <a:cubicBezTo>
                    <a:pt x="0" y="114"/>
                    <a:pt x="4" y="121"/>
                    <a:pt x="11" y="122"/>
                  </a:cubicBezTo>
                  <a:cubicBezTo>
                    <a:pt x="18" y="123"/>
                    <a:pt x="24" y="118"/>
                    <a:pt x="25" y="110"/>
                  </a:cubicBezTo>
                  <a:cubicBezTo>
                    <a:pt x="26" y="108"/>
                    <a:pt x="26" y="106"/>
                    <a:pt x="25" y="104"/>
                  </a:cubicBezTo>
                  <a:cubicBezTo>
                    <a:pt x="34" y="104"/>
                    <a:pt x="42" y="98"/>
                    <a:pt x="44" y="88"/>
                  </a:cubicBezTo>
                  <a:cubicBezTo>
                    <a:pt x="46" y="89"/>
                    <a:pt x="48" y="89"/>
                    <a:pt x="50" y="90"/>
                  </a:cubicBezTo>
                  <a:cubicBezTo>
                    <a:pt x="58" y="91"/>
                    <a:pt x="66" y="88"/>
                    <a:pt x="72" y="84"/>
                  </a:cubicBezTo>
                  <a:cubicBezTo>
                    <a:pt x="75" y="91"/>
                    <a:pt x="82" y="97"/>
                    <a:pt x="90" y="99"/>
                  </a:cubicBezTo>
                  <a:cubicBezTo>
                    <a:pt x="97" y="100"/>
                    <a:pt x="103" y="98"/>
                    <a:pt x="108" y="94"/>
                  </a:cubicBezTo>
                  <a:cubicBezTo>
                    <a:pt x="109" y="106"/>
                    <a:pt x="117" y="117"/>
                    <a:pt x="128" y="119"/>
                  </a:cubicBezTo>
                  <a:cubicBezTo>
                    <a:pt x="136" y="120"/>
                    <a:pt x="143" y="117"/>
                    <a:pt x="148" y="112"/>
                  </a:cubicBezTo>
                  <a:cubicBezTo>
                    <a:pt x="149" y="124"/>
                    <a:pt x="157" y="134"/>
                    <a:pt x="168" y="136"/>
                  </a:cubicBezTo>
                  <a:cubicBezTo>
                    <a:pt x="171" y="137"/>
                    <a:pt x="173" y="136"/>
                    <a:pt x="176" y="136"/>
                  </a:cubicBezTo>
                  <a:cubicBezTo>
                    <a:pt x="178" y="142"/>
                    <a:pt x="183" y="146"/>
                    <a:pt x="189" y="147"/>
                  </a:cubicBezTo>
                  <a:cubicBezTo>
                    <a:pt x="198" y="148"/>
                    <a:pt x="206" y="142"/>
                    <a:pt x="208" y="132"/>
                  </a:cubicBezTo>
                  <a:cubicBezTo>
                    <a:pt x="208" y="127"/>
                    <a:pt x="208" y="123"/>
                    <a:pt x="206" y="120"/>
                  </a:cubicBezTo>
                  <a:cubicBezTo>
                    <a:pt x="210" y="116"/>
                    <a:pt x="213" y="111"/>
                    <a:pt x="214" y="105"/>
                  </a:cubicBezTo>
                  <a:close/>
                </a:path>
              </a:pathLst>
            </a:custGeom>
            <a:solidFill>
              <a:srgbClr val="6825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9" name="iśḷïḍe">
              <a:extLst>
                <a:ext uri="{FF2B5EF4-FFF2-40B4-BE49-F238E27FC236}">
                  <a16:creationId xmlns:a16="http://schemas.microsoft.com/office/drawing/2014/main" id="{3DC31DC5-C786-9241-AFD6-395719FCDAB2}"/>
                </a:ext>
              </a:extLst>
            </p:cNvPr>
            <p:cNvSpPr/>
            <p:nvPr/>
          </p:nvSpPr>
          <p:spPr bwMode="auto">
            <a:xfrm>
              <a:off x="3773488" y="2574925"/>
              <a:ext cx="776288" cy="869950"/>
            </a:xfrm>
            <a:custGeom>
              <a:avLst/>
              <a:gdLst>
                <a:gd name="T0" fmla="*/ 235 w 235"/>
                <a:gd name="T1" fmla="*/ 24 h 264"/>
                <a:gd name="T2" fmla="*/ 162 w 235"/>
                <a:gd name="T3" fmla="*/ 0 h 264"/>
                <a:gd name="T4" fmla="*/ 118 w 235"/>
                <a:gd name="T5" fmla="*/ 34 h 264"/>
                <a:gd name="T6" fmla="*/ 118 w 235"/>
                <a:gd name="T7" fmla="*/ 34 h 264"/>
                <a:gd name="T8" fmla="*/ 118 w 235"/>
                <a:gd name="T9" fmla="*/ 34 h 264"/>
                <a:gd name="T10" fmla="*/ 117 w 235"/>
                <a:gd name="T11" fmla="*/ 34 h 264"/>
                <a:gd name="T12" fmla="*/ 117 w 235"/>
                <a:gd name="T13" fmla="*/ 34 h 264"/>
                <a:gd name="T14" fmla="*/ 77 w 235"/>
                <a:gd name="T15" fmla="*/ 0 h 264"/>
                <a:gd name="T16" fmla="*/ 0 w 235"/>
                <a:gd name="T17" fmla="*/ 24 h 264"/>
                <a:gd name="T18" fmla="*/ 10 w 235"/>
                <a:gd name="T19" fmla="*/ 105 h 264"/>
                <a:gd name="T20" fmla="*/ 20 w 235"/>
                <a:gd name="T21" fmla="*/ 159 h 264"/>
                <a:gd name="T22" fmla="*/ 35 w 235"/>
                <a:gd name="T23" fmla="*/ 264 h 264"/>
                <a:gd name="T24" fmla="*/ 200 w 235"/>
                <a:gd name="T25" fmla="*/ 264 h 264"/>
                <a:gd name="T26" fmla="*/ 216 w 235"/>
                <a:gd name="T27" fmla="*/ 159 h 264"/>
                <a:gd name="T28" fmla="*/ 225 w 235"/>
                <a:gd name="T29" fmla="*/ 105 h 264"/>
                <a:gd name="T30" fmla="*/ 235 w 235"/>
                <a:gd name="T31" fmla="*/ 24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35" h="264">
                  <a:moveTo>
                    <a:pt x="235" y="24"/>
                  </a:moveTo>
                  <a:cubicBezTo>
                    <a:pt x="162" y="0"/>
                    <a:pt x="162" y="0"/>
                    <a:pt x="162" y="0"/>
                  </a:cubicBezTo>
                  <a:cubicBezTo>
                    <a:pt x="156" y="26"/>
                    <a:pt x="123" y="34"/>
                    <a:pt x="118" y="34"/>
                  </a:cubicBezTo>
                  <a:cubicBezTo>
                    <a:pt x="118" y="34"/>
                    <a:pt x="118" y="34"/>
                    <a:pt x="118" y="34"/>
                  </a:cubicBezTo>
                  <a:cubicBezTo>
                    <a:pt x="118" y="34"/>
                    <a:pt x="118" y="34"/>
                    <a:pt x="118" y="34"/>
                  </a:cubicBezTo>
                  <a:cubicBezTo>
                    <a:pt x="117" y="34"/>
                    <a:pt x="117" y="34"/>
                    <a:pt x="117" y="34"/>
                  </a:cubicBezTo>
                  <a:cubicBezTo>
                    <a:pt x="117" y="34"/>
                    <a:pt x="117" y="34"/>
                    <a:pt x="117" y="34"/>
                  </a:cubicBezTo>
                  <a:cubicBezTo>
                    <a:pt x="112" y="34"/>
                    <a:pt x="83" y="26"/>
                    <a:pt x="77" y="0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10" y="105"/>
                    <a:pt x="10" y="105"/>
                    <a:pt x="10" y="105"/>
                  </a:cubicBezTo>
                  <a:cubicBezTo>
                    <a:pt x="10" y="105"/>
                    <a:pt x="4" y="136"/>
                    <a:pt x="20" y="159"/>
                  </a:cubicBezTo>
                  <a:cubicBezTo>
                    <a:pt x="35" y="181"/>
                    <a:pt x="35" y="264"/>
                    <a:pt x="35" y="264"/>
                  </a:cubicBezTo>
                  <a:cubicBezTo>
                    <a:pt x="200" y="264"/>
                    <a:pt x="200" y="264"/>
                    <a:pt x="200" y="264"/>
                  </a:cubicBezTo>
                  <a:cubicBezTo>
                    <a:pt x="200" y="264"/>
                    <a:pt x="200" y="181"/>
                    <a:pt x="216" y="159"/>
                  </a:cubicBezTo>
                  <a:cubicBezTo>
                    <a:pt x="231" y="136"/>
                    <a:pt x="225" y="105"/>
                    <a:pt x="225" y="105"/>
                  </a:cubicBezTo>
                  <a:lnTo>
                    <a:pt x="235" y="24"/>
                  </a:lnTo>
                  <a:close/>
                </a:path>
              </a:pathLst>
            </a:custGeom>
            <a:solidFill>
              <a:srgbClr val="F6D6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0" name="ïşḷîḋé">
              <a:extLst>
                <a:ext uri="{FF2B5EF4-FFF2-40B4-BE49-F238E27FC236}">
                  <a16:creationId xmlns:a16="http://schemas.microsoft.com/office/drawing/2014/main" id="{19258DDF-AE76-C54A-BD1D-EC2FB30B7832}"/>
                </a:ext>
              </a:extLst>
            </p:cNvPr>
            <p:cNvSpPr/>
            <p:nvPr/>
          </p:nvSpPr>
          <p:spPr bwMode="auto">
            <a:xfrm>
              <a:off x="3733800" y="1876425"/>
              <a:ext cx="254000" cy="195263"/>
            </a:xfrm>
            <a:custGeom>
              <a:avLst/>
              <a:gdLst>
                <a:gd name="T0" fmla="*/ 0 w 77"/>
                <a:gd name="T1" fmla="*/ 36 h 59"/>
                <a:gd name="T2" fmla="*/ 67 w 77"/>
                <a:gd name="T3" fmla="*/ 10 h 59"/>
                <a:gd name="T4" fmla="*/ 17 w 77"/>
                <a:gd name="T5" fmla="*/ 59 h 59"/>
                <a:gd name="T6" fmla="*/ 0 w 77"/>
                <a:gd name="T7" fmla="*/ 36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7" h="59">
                  <a:moveTo>
                    <a:pt x="0" y="36"/>
                  </a:moveTo>
                  <a:cubicBezTo>
                    <a:pt x="0" y="36"/>
                    <a:pt x="57" y="0"/>
                    <a:pt x="67" y="10"/>
                  </a:cubicBezTo>
                  <a:cubicBezTo>
                    <a:pt x="77" y="19"/>
                    <a:pt x="60" y="37"/>
                    <a:pt x="17" y="59"/>
                  </a:cubicBezTo>
                  <a:lnTo>
                    <a:pt x="0" y="36"/>
                  </a:lnTo>
                  <a:close/>
                </a:path>
              </a:pathLst>
            </a:custGeom>
            <a:solidFill>
              <a:srgbClr val="B27E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1" name="íšľïḍè">
              <a:extLst>
                <a:ext uri="{FF2B5EF4-FFF2-40B4-BE49-F238E27FC236}">
                  <a16:creationId xmlns:a16="http://schemas.microsoft.com/office/drawing/2014/main" id="{87019CC5-6CE3-1048-9FB4-FD7E8801BAEB}"/>
                </a:ext>
              </a:extLst>
            </p:cNvPr>
            <p:cNvSpPr/>
            <p:nvPr/>
          </p:nvSpPr>
          <p:spPr bwMode="auto">
            <a:xfrm>
              <a:off x="3209925" y="1933575"/>
              <a:ext cx="642938" cy="922338"/>
            </a:xfrm>
            <a:custGeom>
              <a:avLst/>
              <a:gdLst>
                <a:gd name="T0" fmla="*/ 171 w 195"/>
                <a:gd name="T1" fmla="*/ 219 h 280"/>
                <a:gd name="T2" fmla="*/ 74 w 195"/>
                <a:gd name="T3" fmla="*/ 140 h 280"/>
                <a:gd name="T4" fmla="*/ 195 w 195"/>
                <a:gd name="T5" fmla="*/ 42 h 280"/>
                <a:gd name="T6" fmla="*/ 176 w 195"/>
                <a:gd name="T7" fmla="*/ 0 h 280"/>
                <a:gd name="T8" fmla="*/ 18 w 195"/>
                <a:gd name="T9" fmla="*/ 136 h 280"/>
                <a:gd name="T10" fmla="*/ 179 w 195"/>
                <a:gd name="T11" fmla="*/ 280 h 280"/>
                <a:gd name="T12" fmla="*/ 171 w 195"/>
                <a:gd name="T13" fmla="*/ 219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5" h="280">
                  <a:moveTo>
                    <a:pt x="171" y="219"/>
                  </a:moveTo>
                  <a:cubicBezTo>
                    <a:pt x="171" y="219"/>
                    <a:pt x="78" y="156"/>
                    <a:pt x="74" y="140"/>
                  </a:cubicBezTo>
                  <a:cubicBezTo>
                    <a:pt x="70" y="125"/>
                    <a:pt x="195" y="42"/>
                    <a:pt x="195" y="42"/>
                  </a:cubicBezTo>
                  <a:cubicBezTo>
                    <a:pt x="176" y="0"/>
                    <a:pt x="176" y="0"/>
                    <a:pt x="176" y="0"/>
                  </a:cubicBezTo>
                  <a:cubicBezTo>
                    <a:pt x="176" y="0"/>
                    <a:pt x="35" y="90"/>
                    <a:pt x="18" y="136"/>
                  </a:cubicBezTo>
                  <a:cubicBezTo>
                    <a:pt x="0" y="182"/>
                    <a:pt x="116" y="272"/>
                    <a:pt x="179" y="280"/>
                  </a:cubicBezTo>
                  <a:lnTo>
                    <a:pt x="171" y="219"/>
                  </a:lnTo>
                  <a:close/>
                </a:path>
              </a:pathLst>
            </a:custGeom>
            <a:solidFill>
              <a:srgbClr val="F6D6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2" name="î$ľidé">
              <a:extLst>
                <a:ext uri="{FF2B5EF4-FFF2-40B4-BE49-F238E27FC236}">
                  <a16:creationId xmlns:a16="http://schemas.microsoft.com/office/drawing/2014/main" id="{6F6DE1B1-7049-8641-8870-2F52A366E0A6}"/>
                </a:ext>
              </a:extLst>
            </p:cNvPr>
            <p:cNvSpPr/>
            <p:nvPr/>
          </p:nvSpPr>
          <p:spPr bwMode="auto">
            <a:xfrm>
              <a:off x="3952875" y="4213225"/>
              <a:ext cx="174625" cy="1155700"/>
            </a:xfrm>
            <a:custGeom>
              <a:avLst/>
              <a:gdLst>
                <a:gd name="T0" fmla="*/ 103 w 110"/>
                <a:gd name="T1" fmla="*/ 728 h 728"/>
                <a:gd name="T2" fmla="*/ 0 w 110"/>
                <a:gd name="T3" fmla="*/ 728 h 728"/>
                <a:gd name="T4" fmla="*/ 0 w 110"/>
                <a:gd name="T5" fmla="*/ 0 h 728"/>
                <a:gd name="T6" fmla="*/ 110 w 110"/>
                <a:gd name="T7" fmla="*/ 0 h 728"/>
                <a:gd name="T8" fmla="*/ 103 w 110"/>
                <a:gd name="T9" fmla="*/ 728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" h="728">
                  <a:moveTo>
                    <a:pt x="103" y="728"/>
                  </a:moveTo>
                  <a:lnTo>
                    <a:pt x="0" y="728"/>
                  </a:lnTo>
                  <a:lnTo>
                    <a:pt x="0" y="0"/>
                  </a:lnTo>
                  <a:lnTo>
                    <a:pt x="110" y="0"/>
                  </a:lnTo>
                  <a:lnTo>
                    <a:pt x="103" y="728"/>
                  </a:lnTo>
                  <a:close/>
                </a:path>
              </a:pathLst>
            </a:custGeom>
            <a:solidFill>
              <a:srgbClr val="B27E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3" name="íšḷiḍê">
              <a:extLst>
                <a:ext uri="{FF2B5EF4-FFF2-40B4-BE49-F238E27FC236}">
                  <a16:creationId xmlns:a16="http://schemas.microsoft.com/office/drawing/2014/main" id="{1779F206-9A45-2D4B-9DA8-8E53616160EA}"/>
                </a:ext>
              </a:extLst>
            </p:cNvPr>
            <p:cNvSpPr/>
            <p:nvPr/>
          </p:nvSpPr>
          <p:spPr bwMode="auto">
            <a:xfrm>
              <a:off x="3773488" y="5356225"/>
              <a:ext cx="366713" cy="141288"/>
            </a:xfrm>
            <a:custGeom>
              <a:avLst/>
              <a:gdLst>
                <a:gd name="T0" fmla="*/ 103 w 111"/>
                <a:gd name="T1" fmla="*/ 0 h 43"/>
                <a:gd name="T2" fmla="*/ 54 w 111"/>
                <a:gd name="T3" fmla="*/ 0 h 43"/>
                <a:gd name="T4" fmla="*/ 0 w 111"/>
                <a:gd name="T5" fmla="*/ 38 h 43"/>
                <a:gd name="T6" fmla="*/ 0 w 111"/>
                <a:gd name="T7" fmla="*/ 43 h 43"/>
                <a:gd name="T8" fmla="*/ 108 w 111"/>
                <a:gd name="T9" fmla="*/ 43 h 43"/>
                <a:gd name="T10" fmla="*/ 103 w 111"/>
                <a:gd name="T11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1" h="43">
                  <a:moveTo>
                    <a:pt x="103" y="0"/>
                  </a:moveTo>
                  <a:cubicBezTo>
                    <a:pt x="54" y="0"/>
                    <a:pt x="54" y="0"/>
                    <a:pt x="54" y="0"/>
                  </a:cubicBezTo>
                  <a:cubicBezTo>
                    <a:pt x="54" y="0"/>
                    <a:pt x="5" y="27"/>
                    <a:pt x="0" y="38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08" y="43"/>
                    <a:pt x="111" y="11"/>
                    <a:pt x="103" y="0"/>
                  </a:cubicBezTo>
                  <a:close/>
                </a:path>
              </a:pathLst>
            </a:custGeom>
            <a:solidFill>
              <a:srgbClr val="2426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4" name="î$líďè">
              <a:extLst>
                <a:ext uri="{FF2B5EF4-FFF2-40B4-BE49-F238E27FC236}">
                  <a16:creationId xmlns:a16="http://schemas.microsoft.com/office/drawing/2014/main" id="{B8772D42-0161-1A40-A07B-ED66F5E4DBF0}"/>
                </a:ext>
              </a:extLst>
            </p:cNvPr>
            <p:cNvSpPr/>
            <p:nvPr/>
          </p:nvSpPr>
          <p:spPr bwMode="auto">
            <a:xfrm>
              <a:off x="3773488" y="5497513"/>
              <a:ext cx="357188" cy="20638"/>
            </a:xfrm>
            <a:prstGeom prst="rect">
              <a:avLst/>
            </a:prstGeom>
            <a:solidFill>
              <a:srgbClr val="3765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5" name="íšḷîďè">
              <a:extLst>
                <a:ext uri="{FF2B5EF4-FFF2-40B4-BE49-F238E27FC236}">
                  <a16:creationId xmlns:a16="http://schemas.microsoft.com/office/drawing/2014/main" id="{624CDE7E-09D9-5241-BC6A-5906FCAF2D37}"/>
                </a:ext>
              </a:extLst>
            </p:cNvPr>
            <p:cNvSpPr/>
            <p:nvPr/>
          </p:nvSpPr>
          <p:spPr bwMode="auto">
            <a:xfrm>
              <a:off x="4195763" y="4213225"/>
              <a:ext cx="174625" cy="1155700"/>
            </a:xfrm>
            <a:custGeom>
              <a:avLst/>
              <a:gdLst>
                <a:gd name="T0" fmla="*/ 7 w 110"/>
                <a:gd name="T1" fmla="*/ 728 h 728"/>
                <a:gd name="T2" fmla="*/ 110 w 110"/>
                <a:gd name="T3" fmla="*/ 728 h 728"/>
                <a:gd name="T4" fmla="*/ 110 w 110"/>
                <a:gd name="T5" fmla="*/ 0 h 728"/>
                <a:gd name="T6" fmla="*/ 0 w 110"/>
                <a:gd name="T7" fmla="*/ 0 h 728"/>
                <a:gd name="T8" fmla="*/ 7 w 110"/>
                <a:gd name="T9" fmla="*/ 728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" h="728">
                  <a:moveTo>
                    <a:pt x="7" y="728"/>
                  </a:moveTo>
                  <a:lnTo>
                    <a:pt x="110" y="728"/>
                  </a:lnTo>
                  <a:lnTo>
                    <a:pt x="110" y="0"/>
                  </a:lnTo>
                  <a:lnTo>
                    <a:pt x="0" y="0"/>
                  </a:lnTo>
                  <a:lnTo>
                    <a:pt x="7" y="728"/>
                  </a:lnTo>
                  <a:close/>
                </a:path>
              </a:pathLst>
            </a:custGeom>
            <a:solidFill>
              <a:srgbClr val="B27E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6" name="í$ḷïďe">
              <a:extLst>
                <a:ext uri="{FF2B5EF4-FFF2-40B4-BE49-F238E27FC236}">
                  <a16:creationId xmlns:a16="http://schemas.microsoft.com/office/drawing/2014/main" id="{71918B2B-3C10-654F-94F7-419B71245920}"/>
                </a:ext>
              </a:extLst>
            </p:cNvPr>
            <p:cNvSpPr/>
            <p:nvPr/>
          </p:nvSpPr>
          <p:spPr bwMode="auto">
            <a:xfrm>
              <a:off x="4186238" y="5356225"/>
              <a:ext cx="363538" cy="141288"/>
            </a:xfrm>
            <a:custGeom>
              <a:avLst/>
              <a:gdLst>
                <a:gd name="T0" fmla="*/ 7 w 110"/>
                <a:gd name="T1" fmla="*/ 0 h 43"/>
                <a:gd name="T2" fmla="*/ 57 w 110"/>
                <a:gd name="T3" fmla="*/ 0 h 43"/>
                <a:gd name="T4" fmla="*/ 110 w 110"/>
                <a:gd name="T5" fmla="*/ 38 h 43"/>
                <a:gd name="T6" fmla="*/ 110 w 110"/>
                <a:gd name="T7" fmla="*/ 43 h 43"/>
                <a:gd name="T8" fmla="*/ 3 w 110"/>
                <a:gd name="T9" fmla="*/ 43 h 43"/>
                <a:gd name="T10" fmla="*/ 7 w 110"/>
                <a:gd name="T11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0" h="43">
                  <a:moveTo>
                    <a:pt x="7" y="0"/>
                  </a:moveTo>
                  <a:cubicBezTo>
                    <a:pt x="57" y="0"/>
                    <a:pt x="57" y="0"/>
                    <a:pt x="57" y="0"/>
                  </a:cubicBezTo>
                  <a:cubicBezTo>
                    <a:pt x="57" y="0"/>
                    <a:pt x="105" y="27"/>
                    <a:pt x="110" y="38"/>
                  </a:cubicBezTo>
                  <a:cubicBezTo>
                    <a:pt x="110" y="43"/>
                    <a:pt x="110" y="43"/>
                    <a:pt x="110" y="43"/>
                  </a:cubicBezTo>
                  <a:cubicBezTo>
                    <a:pt x="3" y="43"/>
                    <a:pt x="3" y="43"/>
                    <a:pt x="3" y="43"/>
                  </a:cubicBezTo>
                  <a:cubicBezTo>
                    <a:pt x="3" y="43"/>
                    <a:pt x="0" y="11"/>
                    <a:pt x="7" y="0"/>
                  </a:cubicBezTo>
                  <a:close/>
                </a:path>
              </a:pathLst>
            </a:custGeom>
            <a:solidFill>
              <a:srgbClr val="2426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7" name="iṣ1iďê">
              <a:extLst>
                <a:ext uri="{FF2B5EF4-FFF2-40B4-BE49-F238E27FC236}">
                  <a16:creationId xmlns:a16="http://schemas.microsoft.com/office/drawing/2014/main" id="{D977F454-456C-3C44-A12D-36B8BB284F70}"/>
                </a:ext>
              </a:extLst>
            </p:cNvPr>
            <p:cNvSpPr/>
            <p:nvPr/>
          </p:nvSpPr>
          <p:spPr bwMode="auto">
            <a:xfrm>
              <a:off x="4195763" y="5497513"/>
              <a:ext cx="354013" cy="20638"/>
            </a:xfrm>
            <a:prstGeom prst="rect">
              <a:avLst/>
            </a:prstGeom>
            <a:solidFill>
              <a:srgbClr val="3765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8" name="išlíḑè">
              <a:extLst>
                <a:ext uri="{FF2B5EF4-FFF2-40B4-BE49-F238E27FC236}">
                  <a16:creationId xmlns:a16="http://schemas.microsoft.com/office/drawing/2014/main" id="{E76B177F-F419-8640-B466-E5335A95EC9D}"/>
                </a:ext>
              </a:extLst>
            </p:cNvPr>
            <p:cNvSpPr/>
            <p:nvPr/>
          </p:nvSpPr>
          <p:spPr bwMode="auto">
            <a:xfrm>
              <a:off x="3616325" y="3422650"/>
              <a:ext cx="1090613" cy="803275"/>
            </a:xfrm>
            <a:custGeom>
              <a:avLst/>
              <a:gdLst>
                <a:gd name="T0" fmla="*/ 248 w 331"/>
                <a:gd name="T1" fmla="*/ 0 h 244"/>
                <a:gd name="T2" fmla="*/ 167 w 331"/>
                <a:gd name="T3" fmla="*/ 0 h 244"/>
                <a:gd name="T4" fmla="*/ 164 w 331"/>
                <a:gd name="T5" fmla="*/ 0 h 244"/>
                <a:gd name="T6" fmla="*/ 83 w 331"/>
                <a:gd name="T7" fmla="*/ 0 h 244"/>
                <a:gd name="T8" fmla="*/ 0 w 331"/>
                <a:gd name="T9" fmla="*/ 244 h 244"/>
                <a:gd name="T10" fmla="*/ 331 w 331"/>
                <a:gd name="T11" fmla="*/ 244 h 244"/>
                <a:gd name="T12" fmla="*/ 248 w 331"/>
                <a:gd name="T13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1" h="244">
                  <a:moveTo>
                    <a:pt x="248" y="0"/>
                  </a:moveTo>
                  <a:cubicBezTo>
                    <a:pt x="167" y="0"/>
                    <a:pt x="167" y="0"/>
                    <a:pt x="167" y="0"/>
                  </a:cubicBezTo>
                  <a:cubicBezTo>
                    <a:pt x="164" y="0"/>
                    <a:pt x="164" y="0"/>
                    <a:pt x="164" y="0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5" y="99"/>
                    <a:pt x="0" y="244"/>
                    <a:pt x="0" y="244"/>
                  </a:cubicBezTo>
                  <a:cubicBezTo>
                    <a:pt x="331" y="244"/>
                    <a:pt x="331" y="244"/>
                    <a:pt x="331" y="244"/>
                  </a:cubicBezTo>
                  <a:cubicBezTo>
                    <a:pt x="331" y="244"/>
                    <a:pt x="327" y="99"/>
                    <a:pt x="248" y="0"/>
                  </a:cubicBezTo>
                  <a:close/>
                </a:path>
              </a:pathLst>
            </a:custGeom>
            <a:solidFill>
              <a:srgbClr val="434C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9" name="íṧľiďe">
              <a:extLst>
                <a:ext uri="{FF2B5EF4-FFF2-40B4-BE49-F238E27FC236}">
                  <a16:creationId xmlns:a16="http://schemas.microsoft.com/office/drawing/2014/main" id="{97614E9A-9A9E-104F-88DB-2D893ADC7434}"/>
                </a:ext>
              </a:extLst>
            </p:cNvPr>
            <p:cNvSpPr/>
            <p:nvPr/>
          </p:nvSpPr>
          <p:spPr bwMode="auto">
            <a:xfrm>
              <a:off x="3163888" y="2711450"/>
              <a:ext cx="1704975" cy="2124075"/>
            </a:xfrm>
            <a:custGeom>
              <a:avLst/>
              <a:gdLst>
                <a:gd name="T0" fmla="*/ 367 w 517"/>
                <a:gd name="T1" fmla="*/ 372 h 645"/>
                <a:gd name="T2" fmla="*/ 404 w 517"/>
                <a:gd name="T3" fmla="*/ 425 h 645"/>
                <a:gd name="T4" fmla="*/ 392 w 517"/>
                <a:gd name="T5" fmla="*/ 492 h 645"/>
                <a:gd name="T6" fmla="*/ 325 w 517"/>
                <a:gd name="T7" fmla="*/ 480 h 645"/>
                <a:gd name="T8" fmla="*/ 266 w 517"/>
                <a:gd name="T9" fmla="*/ 396 h 645"/>
                <a:gd name="T10" fmla="*/ 265 w 517"/>
                <a:gd name="T11" fmla="*/ 394 h 645"/>
                <a:gd name="T12" fmla="*/ 263 w 517"/>
                <a:gd name="T13" fmla="*/ 393 h 645"/>
                <a:gd name="T14" fmla="*/ 275 w 517"/>
                <a:gd name="T15" fmla="*/ 326 h 645"/>
                <a:gd name="T16" fmla="*/ 304 w 517"/>
                <a:gd name="T17" fmla="*/ 171 h 645"/>
                <a:gd name="T18" fmla="*/ 148 w 517"/>
                <a:gd name="T19" fmla="*/ 145 h 645"/>
                <a:gd name="T20" fmla="*/ 102 w 517"/>
                <a:gd name="T21" fmla="*/ 244 h 645"/>
                <a:gd name="T22" fmla="*/ 57 w 517"/>
                <a:gd name="T23" fmla="*/ 297 h 645"/>
                <a:gd name="T24" fmla="*/ 6 w 517"/>
                <a:gd name="T25" fmla="*/ 252 h 645"/>
                <a:gd name="T26" fmla="*/ 93 w 517"/>
                <a:gd name="T27" fmla="*/ 66 h 645"/>
                <a:gd name="T28" fmla="*/ 382 w 517"/>
                <a:gd name="T29" fmla="*/ 116 h 645"/>
                <a:gd name="T30" fmla="*/ 367 w 517"/>
                <a:gd name="T31" fmla="*/ 372 h 645"/>
                <a:gd name="T32" fmla="*/ 491 w 517"/>
                <a:gd name="T33" fmla="*/ 549 h 645"/>
                <a:gd name="T34" fmla="*/ 501 w 517"/>
                <a:gd name="T35" fmla="*/ 563 h 645"/>
                <a:gd name="T36" fmla="*/ 489 w 517"/>
                <a:gd name="T37" fmla="*/ 631 h 645"/>
                <a:gd name="T38" fmla="*/ 422 w 517"/>
                <a:gd name="T39" fmla="*/ 619 h 645"/>
                <a:gd name="T40" fmla="*/ 412 w 517"/>
                <a:gd name="T41" fmla="*/ 604 h 645"/>
                <a:gd name="T42" fmla="*/ 424 w 517"/>
                <a:gd name="T43" fmla="*/ 537 h 645"/>
                <a:gd name="T44" fmla="*/ 491 w 517"/>
                <a:gd name="T45" fmla="*/ 549 h 6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17" h="645">
                  <a:moveTo>
                    <a:pt x="367" y="372"/>
                  </a:moveTo>
                  <a:cubicBezTo>
                    <a:pt x="404" y="425"/>
                    <a:pt x="404" y="425"/>
                    <a:pt x="404" y="425"/>
                  </a:cubicBezTo>
                  <a:cubicBezTo>
                    <a:pt x="419" y="447"/>
                    <a:pt x="414" y="476"/>
                    <a:pt x="392" y="492"/>
                  </a:cubicBezTo>
                  <a:cubicBezTo>
                    <a:pt x="371" y="507"/>
                    <a:pt x="340" y="503"/>
                    <a:pt x="325" y="480"/>
                  </a:cubicBezTo>
                  <a:cubicBezTo>
                    <a:pt x="266" y="396"/>
                    <a:pt x="266" y="396"/>
                    <a:pt x="266" y="396"/>
                  </a:cubicBezTo>
                  <a:cubicBezTo>
                    <a:pt x="265" y="395"/>
                    <a:pt x="266" y="395"/>
                    <a:pt x="265" y="394"/>
                  </a:cubicBezTo>
                  <a:cubicBezTo>
                    <a:pt x="264" y="394"/>
                    <a:pt x="264" y="394"/>
                    <a:pt x="263" y="393"/>
                  </a:cubicBezTo>
                  <a:cubicBezTo>
                    <a:pt x="249" y="372"/>
                    <a:pt x="254" y="340"/>
                    <a:pt x="275" y="326"/>
                  </a:cubicBezTo>
                  <a:cubicBezTo>
                    <a:pt x="326" y="290"/>
                    <a:pt x="339" y="221"/>
                    <a:pt x="304" y="171"/>
                  </a:cubicBezTo>
                  <a:cubicBezTo>
                    <a:pt x="268" y="120"/>
                    <a:pt x="199" y="109"/>
                    <a:pt x="148" y="145"/>
                  </a:cubicBezTo>
                  <a:cubicBezTo>
                    <a:pt x="115" y="168"/>
                    <a:pt x="99" y="206"/>
                    <a:pt x="102" y="244"/>
                  </a:cubicBezTo>
                  <a:cubicBezTo>
                    <a:pt x="104" y="271"/>
                    <a:pt x="85" y="295"/>
                    <a:pt x="57" y="297"/>
                  </a:cubicBezTo>
                  <a:cubicBezTo>
                    <a:pt x="31" y="299"/>
                    <a:pt x="8" y="280"/>
                    <a:pt x="6" y="252"/>
                  </a:cubicBezTo>
                  <a:cubicBezTo>
                    <a:pt x="0" y="182"/>
                    <a:pt x="31" y="110"/>
                    <a:pt x="93" y="66"/>
                  </a:cubicBezTo>
                  <a:cubicBezTo>
                    <a:pt x="186" y="0"/>
                    <a:pt x="316" y="22"/>
                    <a:pt x="382" y="116"/>
                  </a:cubicBezTo>
                  <a:cubicBezTo>
                    <a:pt x="438" y="196"/>
                    <a:pt x="429" y="302"/>
                    <a:pt x="367" y="372"/>
                  </a:cubicBezTo>
                  <a:close/>
                  <a:moveTo>
                    <a:pt x="491" y="549"/>
                  </a:moveTo>
                  <a:cubicBezTo>
                    <a:pt x="501" y="563"/>
                    <a:pt x="501" y="563"/>
                    <a:pt x="501" y="563"/>
                  </a:cubicBezTo>
                  <a:cubicBezTo>
                    <a:pt x="517" y="586"/>
                    <a:pt x="512" y="615"/>
                    <a:pt x="489" y="631"/>
                  </a:cubicBezTo>
                  <a:cubicBezTo>
                    <a:pt x="468" y="645"/>
                    <a:pt x="438" y="641"/>
                    <a:pt x="422" y="619"/>
                  </a:cubicBezTo>
                  <a:cubicBezTo>
                    <a:pt x="412" y="604"/>
                    <a:pt x="412" y="604"/>
                    <a:pt x="412" y="604"/>
                  </a:cubicBezTo>
                  <a:cubicBezTo>
                    <a:pt x="397" y="582"/>
                    <a:pt x="403" y="552"/>
                    <a:pt x="424" y="537"/>
                  </a:cubicBezTo>
                  <a:cubicBezTo>
                    <a:pt x="446" y="521"/>
                    <a:pt x="476" y="527"/>
                    <a:pt x="491" y="549"/>
                  </a:cubicBezTo>
                  <a:close/>
                </a:path>
              </a:pathLst>
            </a:custGeom>
            <a:solidFill>
              <a:srgbClr val="F4B5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0" name="íş1iḍé">
              <a:extLst>
                <a:ext uri="{FF2B5EF4-FFF2-40B4-BE49-F238E27FC236}">
                  <a16:creationId xmlns:a16="http://schemas.microsoft.com/office/drawing/2014/main" id="{502FF8A6-9E68-9749-B8B5-5A7A1F3AE9F8}"/>
                </a:ext>
              </a:extLst>
            </p:cNvPr>
            <p:cNvSpPr/>
            <p:nvPr/>
          </p:nvSpPr>
          <p:spPr bwMode="auto">
            <a:xfrm>
              <a:off x="3090863" y="2763838"/>
              <a:ext cx="1704975" cy="2120900"/>
            </a:xfrm>
            <a:custGeom>
              <a:avLst/>
              <a:gdLst>
                <a:gd name="T0" fmla="*/ 367 w 517"/>
                <a:gd name="T1" fmla="*/ 371 h 644"/>
                <a:gd name="T2" fmla="*/ 404 w 517"/>
                <a:gd name="T3" fmla="*/ 424 h 644"/>
                <a:gd name="T4" fmla="*/ 392 w 517"/>
                <a:gd name="T5" fmla="*/ 491 h 644"/>
                <a:gd name="T6" fmla="*/ 325 w 517"/>
                <a:gd name="T7" fmla="*/ 479 h 644"/>
                <a:gd name="T8" fmla="*/ 266 w 517"/>
                <a:gd name="T9" fmla="*/ 395 h 644"/>
                <a:gd name="T10" fmla="*/ 266 w 517"/>
                <a:gd name="T11" fmla="*/ 393 h 644"/>
                <a:gd name="T12" fmla="*/ 264 w 517"/>
                <a:gd name="T13" fmla="*/ 392 h 644"/>
                <a:gd name="T14" fmla="*/ 276 w 517"/>
                <a:gd name="T15" fmla="*/ 325 h 644"/>
                <a:gd name="T16" fmla="*/ 304 w 517"/>
                <a:gd name="T17" fmla="*/ 170 h 644"/>
                <a:gd name="T18" fmla="*/ 149 w 517"/>
                <a:gd name="T19" fmla="*/ 144 h 644"/>
                <a:gd name="T20" fmla="*/ 103 w 517"/>
                <a:gd name="T21" fmla="*/ 243 h 644"/>
                <a:gd name="T22" fmla="*/ 58 w 517"/>
                <a:gd name="T23" fmla="*/ 296 h 644"/>
                <a:gd name="T24" fmla="*/ 6 w 517"/>
                <a:gd name="T25" fmla="*/ 252 h 644"/>
                <a:gd name="T26" fmla="*/ 93 w 517"/>
                <a:gd name="T27" fmla="*/ 65 h 644"/>
                <a:gd name="T28" fmla="*/ 382 w 517"/>
                <a:gd name="T29" fmla="*/ 115 h 644"/>
                <a:gd name="T30" fmla="*/ 367 w 517"/>
                <a:gd name="T31" fmla="*/ 371 h 644"/>
                <a:gd name="T32" fmla="*/ 491 w 517"/>
                <a:gd name="T33" fmla="*/ 548 h 644"/>
                <a:gd name="T34" fmla="*/ 501 w 517"/>
                <a:gd name="T35" fmla="*/ 562 h 644"/>
                <a:gd name="T36" fmla="*/ 490 w 517"/>
                <a:gd name="T37" fmla="*/ 630 h 644"/>
                <a:gd name="T38" fmla="*/ 422 w 517"/>
                <a:gd name="T39" fmla="*/ 618 h 644"/>
                <a:gd name="T40" fmla="*/ 412 w 517"/>
                <a:gd name="T41" fmla="*/ 603 h 644"/>
                <a:gd name="T42" fmla="*/ 424 w 517"/>
                <a:gd name="T43" fmla="*/ 536 h 644"/>
                <a:gd name="T44" fmla="*/ 491 w 517"/>
                <a:gd name="T45" fmla="*/ 548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17" h="644">
                  <a:moveTo>
                    <a:pt x="367" y="371"/>
                  </a:moveTo>
                  <a:cubicBezTo>
                    <a:pt x="404" y="424"/>
                    <a:pt x="404" y="424"/>
                    <a:pt x="404" y="424"/>
                  </a:cubicBezTo>
                  <a:cubicBezTo>
                    <a:pt x="420" y="446"/>
                    <a:pt x="415" y="475"/>
                    <a:pt x="392" y="491"/>
                  </a:cubicBezTo>
                  <a:cubicBezTo>
                    <a:pt x="371" y="506"/>
                    <a:pt x="341" y="502"/>
                    <a:pt x="325" y="479"/>
                  </a:cubicBezTo>
                  <a:cubicBezTo>
                    <a:pt x="266" y="395"/>
                    <a:pt x="266" y="395"/>
                    <a:pt x="266" y="395"/>
                  </a:cubicBezTo>
                  <a:cubicBezTo>
                    <a:pt x="266" y="395"/>
                    <a:pt x="266" y="394"/>
                    <a:pt x="266" y="393"/>
                  </a:cubicBezTo>
                  <a:cubicBezTo>
                    <a:pt x="264" y="393"/>
                    <a:pt x="264" y="393"/>
                    <a:pt x="264" y="392"/>
                  </a:cubicBezTo>
                  <a:cubicBezTo>
                    <a:pt x="249" y="371"/>
                    <a:pt x="255" y="340"/>
                    <a:pt x="276" y="325"/>
                  </a:cubicBezTo>
                  <a:cubicBezTo>
                    <a:pt x="326" y="289"/>
                    <a:pt x="339" y="220"/>
                    <a:pt x="304" y="170"/>
                  </a:cubicBezTo>
                  <a:cubicBezTo>
                    <a:pt x="268" y="119"/>
                    <a:pt x="200" y="109"/>
                    <a:pt x="149" y="144"/>
                  </a:cubicBezTo>
                  <a:cubicBezTo>
                    <a:pt x="116" y="168"/>
                    <a:pt x="99" y="206"/>
                    <a:pt x="103" y="243"/>
                  </a:cubicBezTo>
                  <a:cubicBezTo>
                    <a:pt x="105" y="270"/>
                    <a:pt x="85" y="294"/>
                    <a:pt x="58" y="296"/>
                  </a:cubicBezTo>
                  <a:cubicBezTo>
                    <a:pt x="31" y="298"/>
                    <a:pt x="9" y="279"/>
                    <a:pt x="6" y="252"/>
                  </a:cubicBezTo>
                  <a:cubicBezTo>
                    <a:pt x="0" y="181"/>
                    <a:pt x="31" y="109"/>
                    <a:pt x="93" y="65"/>
                  </a:cubicBezTo>
                  <a:cubicBezTo>
                    <a:pt x="187" y="0"/>
                    <a:pt x="317" y="22"/>
                    <a:pt x="382" y="115"/>
                  </a:cubicBezTo>
                  <a:cubicBezTo>
                    <a:pt x="438" y="195"/>
                    <a:pt x="430" y="301"/>
                    <a:pt x="367" y="371"/>
                  </a:cubicBezTo>
                  <a:close/>
                  <a:moveTo>
                    <a:pt x="491" y="548"/>
                  </a:moveTo>
                  <a:cubicBezTo>
                    <a:pt x="501" y="562"/>
                    <a:pt x="501" y="562"/>
                    <a:pt x="501" y="562"/>
                  </a:cubicBezTo>
                  <a:cubicBezTo>
                    <a:pt x="517" y="585"/>
                    <a:pt x="512" y="614"/>
                    <a:pt x="490" y="630"/>
                  </a:cubicBezTo>
                  <a:cubicBezTo>
                    <a:pt x="469" y="644"/>
                    <a:pt x="438" y="640"/>
                    <a:pt x="422" y="618"/>
                  </a:cubicBezTo>
                  <a:cubicBezTo>
                    <a:pt x="412" y="603"/>
                    <a:pt x="412" y="603"/>
                    <a:pt x="412" y="603"/>
                  </a:cubicBezTo>
                  <a:cubicBezTo>
                    <a:pt x="397" y="582"/>
                    <a:pt x="403" y="551"/>
                    <a:pt x="424" y="536"/>
                  </a:cubicBezTo>
                  <a:cubicBezTo>
                    <a:pt x="447" y="520"/>
                    <a:pt x="476" y="526"/>
                    <a:pt x="491" y="548"/>
                  </a:cubicBezTo>
                  <a:close/>
                </a:path>
              </a:pathLst>
            </a:custGeom>
            <a:solidFill>
              <a:srgbClr val="FFD1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1" name="îslïḓê">
              <a:extLst>
                <a:ext uri="{FF2B5EF4-FFF2-40B4-BE49-F238E27FC236}">
                  <a16:creationId xmlns:a16="http://schemas.microsoft.com/office/drawing/2014/main" id="{3F464FFD-FD6F-1D4D-9340-D3B09338CC90}"/>
                </a:ext>
              </a:extLst>
            </p:cNvPr>
            <p:cNvSpPr/>
            <p:nvPr/>
          </p:nvSpPr>
          <p:spPr bwMode="auto">
            <a:xfrm>
              <a:off x="4195763" y="2654300"/>
              <a:ext cx="596900" cy="939800"/>
            </a:xfrm>
            <a:custGeom>
              <a:avLst/>
              <a:gdLst>
                <a:gd name="T0" fmla="*/ 107 w 181"/>
                <a:gd name="T1" fmla="*/ 0 h 285"/>
                <a:gd name="T2" fmla="*/ 176 w 181"/>
                <a:gd name="T3" fmla="*/ 149 h 285"/>
                <a:gd name="T4" fmla="*/ 17 w 181"/>
                <a:gd name="T5" fmla="*/ 285 h 285"/>
                <a:gd name="T6" fmla="*/ 0 w 181"/>
                <a:gd name="T7" fmla="*/ 218 h 285"/>
                <a:gd name="T8" fmla="*/ 123 w 181"/>
                <a:gd name="T9" fmla="*/ 143 h 285"/>
                <a:gd name="T10" fmla="*/ 97 w 181"/>
                <a:gd name="T11" fmla="*/ 81 h 285"/>
                <a:gd name="T12" fmla="*/ 107 w 181"/>
                <a:gd name="T13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1" h="285">
                  <a:moveTo>
                    <a:pt x="107" y="0"/>
                  </a:moveTo>
                  <a:cubicBezTo>
                    <a:pt x="107" y="0"/>
                    <a:pt x="171" y="114"/>
                    <a:pt x="176" y="149"/>
                  </a:cubicBezTo>
                  <a:cubicBezTo>
                    <a:pt x="181" y="185"/>
                    <a:pt x="47" y="280"/>
                    <a:pt x="17" y="285"/>
                  </a:cubicBezTo>
                  <a:cubicBezTo>
                    <a:pt x="0" y="218"/>
                    <a:pt x="0" y="218"/>
                    <a:pt x="0" y="218"/>
                  </a:cubicBezTo>
                  <a:cubicBezTo>
                    <a:pt x="0" y="218"/>
                    <a:pt x="111" y="166"/>
                    <a:pt x="123" y="143"/>
                  </a:cubicBezTo>
                  <a:cubicBezTo>
                    <a:pt x="97" y="81"/>
                    <a:pt x="97" y="81"/>
                    <a:pt x="97" y="81"/>
                  </a:cubicBezTo>
                  <a:lnTo>
                    <a:pt x="107" y="0"/>
                  </a:lnTo>
                  <a:close/>
                </a:path>
              </a:pathLst>
            </a:custGeom>
            <a:solidFill>
              <a:srgbClr val="F6D6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2" name="ïṩḻîďê">
              <a:extLst>
                <a:ext uri="{FF2B5EF4-FFF2-40B4-BE49-F238E27FC236}">
                  <a16:creationId xmlns:a16="http://schemas.microsoft.com/office/drawing/2014/main" id="{F8C4EDA8-4E64-F34F-9957-A7CAC1E4D22F}"/>
                </a:ext>
              </a:extLst>
            </p:cNvPr>
            <p:cNvSpPr/>
            <p:nvPr/>
          </p:nvSpPr>
          <p:spPr bwMode="auto">
            <a:xfrm>
              <a:off x="4103688" y="3405188"/>
              <a:ext cx="131763" cy="174625"/>
            </a:xfrm>
            <a:custGeom>
              <a:avLst/>
              <a:gdLst>
                <a:gd name="T0" fmla="*/ 31 w 40"/>
                <a:gd name="T1" fmla="*/ 2 h 53"/>
                <a:gd name="T2" fmla="*/ 7 w 40"/>
                <a:gd name="T3" fmla="*/ 8 h 53"/>
                <a:gd name="T4" fmla="*/ 40 w 40"/>
                <a:gd name="T5" fmla="*/ 39 h 53"/>
                <a:gd name="T6" fmla="*/ 31 w 40"/>
                <a:gd name="T7" fmla="*/ 2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53">
                  <a:moveTo>
                    <a:pt x="31" y="2"/>
                  </a:moveTo>
                  <a:cubicBezTo>
                    <a:pt x="31" y="2"/>
                    <a:pt x="11" y="0"/>
                    <a:pt x="7" y="8"/>
                  </a:cubicBezTo>
                  <a:cubicBezTo>
                    <a:pt x="3" y="16"/>
                    <a:pt x="0" y="53"/>
                    <a:pt x="40" y="39"/>
                  </a:cubicBezTo>
                  <a:lnTo>
                    <a:pt x="31" y="2"/>
                  </a:lnTo>
                  <a:close/>
                </a:path>
              </a:pathLst>
            </a:custGeom>
            <a:solidFill>
              <a:srgbClr val="B27E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83" name="椭圆形标注 82">
            <a:extLst>
              <a:ext uri="{FF2B5EF4-FFF2-40B4-BE49-F238E27FC236}">
                <a16:creationId xmlns:a16="http://schemas.microsoft.com/office/drawing/2014/main" id="{30DFB0E9-E816-C34B-A2AD-207DD63F4B29}"/>
              </a:ext>
            </a:extLst>
          </p:cNvPr>
          <p:cNvSpPr/>
          <p:nvPr/>
        </p:nvSpPr>
        <p:spPr>
          <a:xfrm>
            <a:off x="6156413" y="1078806"/>
            <a:ext cx="4257746" cy="2549982"/>
          </a:xfrm>
          <a:prstGeom prst="wedgeEllipseCallout">
            <a:avLst>
              <a:gd name="adj1" fmla="val -53981"/>
              <a:gd name="adj2" fmla="val 42031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为什么需要超分辨率呢？</a:t>
            </a:r>
            <a:endParaRPr kumimoji="1" lang="en-US" altLang="zh-CN" dirty="0"/>
          </a:p>
          <a:p>
            <a:pPr algn="ctr"/>
            <a:r>
              <a:rPr kumimoji="1" lang="zh-CN" altLang="en-US" dirty="0"/>
              <a:t>现有的拍摄不可以吗？</a:t>
            </a:r>
            <a:endParaRPr kumimoji="1" lang="en-US" altLang="zh-CN" dirty="0"/>
          </a:p>
          <a:p>
            <a:pPr algn="ctr"/>
            <a:r>
              <a:rPr kumimoji="1" lang="zh-CN" altLang="en-US" dirty="0"/>
              <a:t>它的利用场景是什么呢？</a:t>
            </a:r>
          </a:p>
        </p:txBody>
      </p:sp>
      <p:sp>
        <p:nvSpPr>
          <p:cNvPr id="84" name="文本框 83">
            <a:extLst>
              <a:ext uri="{FF2B5EF4-FFF2-40B4-BE49-F238E27FC236}">
                <a16:creationId xmlns:a16="http://schemas.microsoft.com/office/drawing/2014/main" id="{5FFF2AAA-02C5-4F42-9C24-E171A1012E7C}"/>
              </a:ext>
            </a:extLst>
          </p:cNvPr>
          <p:cNvSpPr txBox="1"/>
          <p:nvPr/>
        </p:nvSpPr>
        <p:spPr>
          <a:xfrm>
            <a:off x="330200" y="221857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选题背景</a:t>
            </a:r>
          </a:p>
        </p:txBody>
      </p:sp>
    </p:spTree>
    <p:extLst>
      <p:ext uri="{BB962C8B-B14F-4D97-AF65-F5344CB8AC3E}">
        <p14:creationId xmlns:p14="http://schemas.microsoft.com/office/powerpoint/2010/main" val="19108113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262AAB-4234-DD4B-8F8A-FD9979B53A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7191" y="509695"/>
            <a:ext cx="9607661" cy="1056319"/>
          </a:xfrm>
        </p:spPr>
        <p:txBody>
          <a:bodyPr/>
          <a:lstStyle/>
          <a:p>
            <a:r>
              <a:rPr kumimoji="1" lang="zh-CN" altLang="en-US" dirty="0"/>
              <a:t>图片修复</a:t>
            </a:r>
          </a:p>
        </p:txBody>
      </p:sp>
      <p:pic>
        <p:nvPicPr>
          <p:cNvPr id="15" name="Picture 2" descr="preview">
            <a:extLst>
              <a:ext uri="{FF2B5EF4-FFF2-40B4-BE49-F238E27FC236}">
                <a16:creationId xmlns:a16="http://schemas.microsoft.com/office/drawing/2014/main" id="{54CD726C-34BF-5647-A661-83757B509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0739" y="1694829"/>
            <a:ext cx="9110521" cy="4159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27139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7C19E2-A85B-8047-8FF1-33C6DF8D22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7191" y="483444"/>
            <a:ext cx="9607661" cy="1056319"/>
          </a:xfrm>
        </p:spPr>
        <p:txBody>
          <a:bodyPr/>
          <a:lstStyle/>
          <a:p>
            <a:r>
              <a:rPr kumimoji="1" lang="zh-CN" altLang="en-US" dirty="0"/>
              <a:t>算法效果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3BBFA21-C031-1646-BDEA-218E87369D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4529" y="1539763"/>
            <a:ext cx="4645152" cy="543241"/>
          </a:xfrm>
        </p:spPr>
        <p:txBody>
          <a:bodyPr>
            <a:normAutofit/>
          </a:bodyPr>
          <a:lstStyle/>
          <a:p>
            <a:pPr algn="ctr"/>
            <a:r>
              <a:rPr kumimoji="1" lang="zh-CN" altLang="en-US" dirty="0"/>
              <a:t>修复前</a:t>
            </a:r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82BE6AC5-581D-694C-A1EC-5AA99D8FF21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444529" y="2478442"/>
            <a:ext cx="4254249" cy="3190687"/>
          </a:xfrm>
        </p:spPr>
      </p:pic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AE72633-E233-BB46-8039-ED5ABFCEFFF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09700" y="1539763"/>
            <a:ext cx="4645152" cy="546989"/>
          </a:xfrm>
        </p:spPr>
        <p:txBody>
          <a:bodyPr>
            <a:normAutofit/>
          </a:bodyPr>
          <a:lstStyle/>
          <a:p>
            <a:pPr algn="ctr"/>
            <a:r>
              <a:rPr kumimoji="1" lang="zh-CN" altLang="en-US" dirty="0"/>
              <a:t>修复后</a:t>
            </a:r>
          </a:p>
        </p:txBody>
      </p:sp>
      <p:pic>
        <p:nvPicPr>
          <p:cNvPr id="10" name="内容占位符 9">
            <a:extLst>
              <a:ext uri="{FF2B5EF4-FFF2-40B4-BE49-F238E27FC236}">
                <a16:creationId xmlns:a16="http://schemas.microsoft.com/office/drawing/2014/main" id="{2E3BF19E-1714-204D-A317-500C40937010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/>
          <a:stretch>
            <a:fillRect/>
          </a:stretch>
        </p:blipFill>
        <p:spPr>
          <a:xfrm>
            <a:off x="6610258" y="2486103"/>
            <a:ext cx="4244035" cy="3183026"/>
          </a:xfrm>
        </p:spPr>
      </p:pic>
    </p:spTree>
    <p:extLst>
      <p:ext uri="{BB962C8B-B14F-4D97-AF65-F5344CB8AC3E}">
        <p14:creationId xmlns:p14="http://schemas.microsoft.com/office/powerpoint/2010/main" val="22744091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76978BE-8D40-E040-BA47-2819DF735B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8755" y="433190"/>
            <a:ext cx="9603275" cy="1049235"/>
          </a:xfrm>
        </p:spPr>
        <p:txBody>
          <a:bodyPr/>
          <a:lstStyle/>
          <a:p>
            <a:r>
              <a:rPr kumimoji="1" lang="zh-CN" altLang="en-US" dirty="0"/>
              <a:t>马赛克还原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129C8968-2376-1B47-83D9-375EF4E1F6D5}"/>
              </a:ext>
            </a:extLst>
          </p:cNvPr>
          <p:cNvSpPr/>
          <p:nvPr/>
        </p:nvSpPr>
        <p:spPr>
          <a:xfrm>
            <a:off x="5971607" y="3244334"/>
            <a:ext cx="2487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000000"/>
                </a:solidFill>
                <a:latin typeface="Helvetica" pitchFamily="2" charset="0"/>
              </a:rPr>
              <a:t> </a:t>
            </a:r>
            <a:endParaRPr lang="zh-CN" altLang="en-US" dirty="0">
              <a:solidFill>
                <a:srgbClr val="000000"/>
              </a:solidFill>
              <a:effectLst/>
              <a:latin typeface="Helvetica" pitchFamily="2" charset="0"/>
            </a:endParaRPr>
          </a:p>
        </p:txBody>
      </p:sp>
      <p:pic>
        <p:nvPicPr>
          <p:cNvPr id="6147" name="Picture 3" descr="page7image31352784">
            <a:extLst>
              <a:ext uri="{FF2B5EF4-FFF2-40B4-BE49-F238E27FC236}">
                <a16:creationId xmlns:a16="http://schemas.microsoft.com/office/drawing/2014/main" id="{573040A8-46F0-7D48-9F07-65E96A1504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9390" y="1482425"/>
            <a:ext cx="5184434" cy="4569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29751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5C24AF-61BE-1F47-B026-81E74F465F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8" y="494552"/>
            <a:ext cx="9603275" cy="1049235"/>
          </a:xfrm>
        </p:spPr>
        <p:txBody>
          <a:bodyPr/>
          <a:lstStyle/>
          <a:p>
            <a:r>
              <a:rPr kumimoji="1" lang="zh-CN" altLang="en-US" dirty="0"/>
              <a:t>超高清视频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04C2E4D0-FCCC-4C4A-A35F-33750617CF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899" y="2011082"/>
            <a:ext cx="10890202" cy="2835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40916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F9C5BC3C-1D1D-E445-8CC8-B4DF9787B8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2548" y="653080"/>
            <a:ext cx="7349878" cy="2775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DE66D7E0-7D7A-2E42-87AE-EACD1BDA25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551" y="2340243"/>
            <a:ext cx="5836803" cy="3526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549886"/>
      </p:ext>
    </p:extLst>
  </p:cSld>
  <p:clrMapOvr>
    <a:masterClrMapping/>
  </p:clrMapOvr>
</p:sld>
</file>

<file path=ppt/theme/theme1.xml><?xml version="1.0" encoding="utf-8"?>
<a:theme xmlns:a="http://schemas.openxmlformats.org/drawingml/2006/main" name="画廊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画廊</Template>
  <TotalTime>335</TotalTime>
  <Words>254</Words>
  <Application>Microsoft Macintosh PowerPoint</Application>
  <PresentationFormat>宽屏</PresentationFormat>
  <Paragraphs>48</Paragraphs>
  <Slides>15</Slides>
  <Notes>14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3" baseType="lpstr">
      <vt:lpstr>-apple-system</vt:lpstr>
      <vt:lpstr>等线</vt:lpstr>
      <vt:lpstr>SimSun</vt:lpstr>
      <vt:lpstr>Arial</vt:lpstr>
      <vt:lpstr>Gill Sans MT</vt:lpstr>
      <vt:lpstr>Helvetica</vt:lpstr>
      <vt:lpstr>Times</vt:lpstr>
      <vt:lpstr>画廊</vt:lpstr>
      <vt:lpstr>图片视频超分辨率实现</vt:lpstr>
      <vt:lpstr>选题背景</vt:lpstr>
      <vt:lpstr>超分辨率</vt:lpstr>
      <vt:lpstr>PowerPoint 演示文稿</vt:lpstr>
      <vt:lpstr>图片修复</vt:lpstr>
      <vt:lpstr>算法效果</vt:lpstr>
      <vt:lpstr>马赛克还原</vt:lpstr>
      <vt:lpstr>超高清视频</vt:lpstr>
      <vt:lpstr>PowerPoint 演示文稿</vt:lpstr>
      <vt:lpstr>技术路线</vt:lpstr>
      <vt:lpstr>SRGAN算法</vt:lpstr>
      <vt:lpstr>TecoGan算法</vt:lpstr>
      <vt:lpstr>当前算法的一些缺点</vt:lpstr>
      <vt:lpstr>基础目标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领域数据学项目中期汇报</dc:title>
  <dc:creator>Microsoft Office User</dc:creator>
  <cp:lastModifiedBy>Microsoft Office User</cp:lastModifiedBy>
  <cp:revision>89</cp:revision>
  <dcterms:created xsi:type="dcterms:W3CDTF">2021-04-18T00:57:00Z</dcterms:created>
  <dcterms:modified xsi:type="dcterms:W3CDTF">2021-04-19T11:27:02Z</dcterms:modified>
</cp:coreProperties>
</file>